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FDCC-512F-4579-8593-6897AB7D834D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1FE5-01B3-41B5-98DF-AF9A7669D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273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FDCC-512F-4579-8593-6897AB7D834D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1FE5-01B3-41B5-98DF-AF9A7669D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326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FDCC-512F-4579-8593-6897AB7D834D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1FE5-01B3-41B5-98DF-AF9A7669D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892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FDCC-512F-4579-8593-6897AB7D834D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1FE5-01B3-41B5-98DF-AF9A7669D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96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FDCC-512F-4579-8593-6897AB7D834D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1FE5-01B3-41B5-98DF-AF9A7669D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99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FDCC-512F-4579-8593-6897AB7D834D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1FE5-01B3-41B5-98DF-AF9A7669D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007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FDCC-512F-4579-8593-6897AB7D834D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1FE5-01B3-41B5-98DF-AF9A7669D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754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FDCC-512F-4579-8593-6897AB7D834D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1FE5-01B3-41B5-98DF-AF9A7669D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6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FDCC-512F-4579-8593-6897AB7D834D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1FE5-01B3-41B5-98DF-AF9A7669D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123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FDCC-512F-4579-8593-6897AB7D834D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1FE5-01B3-41B5-98DF-AF9A7669D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53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FDCC-512F-4579-8593-6897AB7D834D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F1FE5-01B3-41B5-98DF-AF9A7669D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374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5FDCC-512F-4579-8593-6897AB7D834D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F1FE5-01B3-41B5-98DF-AF9A7669D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14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57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305"/>
            <a:ext cx="9144000" cy="481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479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Meitner</dc:creator>
  <cp:lastModifiedBy>Meitner</cp:lastModifiedBy>
  <cp:revision>2</cp:revision>
  <dcterms:created xsi:type="dcterms:W3CDTF">2019-11-01T15:51:54Z</dcterms:created>
  <dcterms:modified xsi:type="dcterms:W3CDTF">2019-11-01T16:14:02Z</dcterms:modified>
</cp:coreProperties>
</file>