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56" r:id="rId2"/>
    <p:sldId id="258" r:id="rId3"/>
    <p:sldId id="261" r:id="rId4"/>
    <p:sldId id="265" r:id="rId5"/>
    <p:sldId id="259" r:id="rId6"/>
    <p:sldId id="260" r:id="rId7"/>
    <p:sldId id="263" r:id="rId8"/>
    <p:sldId id="262" r:id="rId9"/>
    <p:sldId id="266" r:id="rId10"/>
    <p:sldId id="268" r:id="rId11"/>
    <p:sldId id="267" r:id="rId12"/>
    <p:sldId id="269" r:id="rId13"/>
    <p:sldId id="271" r:id="rId14"/>
    <p:sldId id="270" r:id="rId15"/>
    <p:sldId id="272" r:id="rId16"/>
    <p:sldId id="273" r:id="rId17"/>
    <p:sldId id="274" r:id="rId18"/>
    <p:sldId id="26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 varScale="1">
        <p:scale>
          <a:sx n="97" d="100"/>
          <a:sy n="97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/>
              <a:t>Ideal Fourier Spectrum of a Bell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Planilha1!$D$1:$D$3251</c:f>
              <c:numCache>
                <c:formatCode>General</c:formatCode>
                <c:ptCount val="3251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  <c:pt idx="124">
                  <c:v>12.399999999999972</c:v>
                </c:pt>
                <c:pt idx="125">
                  <c:v>12.499999999999972</c:v>
                </c:pt>
                <c:pt idx="126">
                  <c:v>12.599999999999971</c:v>
                </c:pt>
                <c:pt idx="127">
                  <c:v>12.699999999999971</c:v>
                </c:pt>
                <c:pt idx="128">
                  <c:v>12.799999999999971</c:v>
                </c:pt>
                <c:pt idx="129">
                  <c:v>12.89999999999997</c:v>
                </c:pt>
                <c:pt idx="130">
                  <c:v>12.99999999999997</c:v>
                </c:pt>
                <c:pt idx="131">
                  <c:v>13.099999999999969</c:v>
                </c:pt>
                <c:pt idx="132">
                  <c:v>13.199999999999969</c:v>
                </c:pt>
                <c:pt idx="133">
                  <c:v>13.299999999999969</c:v>
                </c:pt>
                <c:pt idx="134">
                  <c:v>13.399999999999968</c:v>
                </c:pt>
                <c:pt idx="135">
                  <c:v>13.499999999999968</c:v>
                </c:pt>
                <c:pt idx="136">
                  <c:v>13.599999999999968</c:v>
                </c:pt>
                <c:pt idx="137">
                  <c:v>13.699999999999967</c:v>
                </c:pt>
                <c:pt idx="138">
                  <c:v>13.799999999999967</c:v>
                </c:pt>
                <c:pt idx="139">
                  <c:v>13.899999999999967</c:v>
                </c:pt>
                <c:pt idx="140">
                  <c:v>13.999999999999966</c:v>
                </c:pt>
                <c:pt idx="141">
                  <c:v>14.099999999999966</c:v>
                </c:pt>
                <c:pt idx="142">
                  <c:v>14.199999999999966</c:v>
                </c:pt>
                <c:pt idx="143">
                  <c:v>14.299999999999965</c:v>
                </c:pt>
                <c:pt idx="144">
                  <c:v>14.399999999999965</c:v>
                </c:pt>
                <c:pt idx="145">
                  <c:v>14.499999999999964</c:v>
                </c:pt>
                <c:pt idx="146">
                  <c:v>14.599999999999964</c:v>
                </c:pt>
                <c:pt idx="147">
                  <c:v>14.699999999999964</c:v>
                </c:pt>
                <c:pt idx="148">
                  <c:v>14.799999999999963</c:v>
                </c:pt>
                <c:pt idx="149">
                  <c:v>14.899999999999963</c:v>
                </c:pt>
                <c:pt idx="150">
                  <c:v>14.999999999999963</c:v>
                </c:pt>
                <c:pt idx="151">
                  <c:v>15.099999999999962</c:v>
                </c:pt>
                <c:pt idx="152">
                  <c:v>15.199999999999962</c:v>
                </c:pt>
                <c:pt idx="153">
                  <c:v>15.299999999999962</c:v>
                </c:pt>
                <c:pt idx="154">
                  <c:v>15.399999999999961</c:v>
                </c:pt>
                <c:pt idx="155">
                  <c:v>15.499999999999961</c:v>
                </c:pt>
                <c:pt idx="156">
                  <c:v>15.599999999999961</c:v>
                </c:pt>
                <c:pt idx="157">
                  <c:v>15.69999999999996</c:v>
                </c:pt>
                <c:pt idx="158">
                  <c:v>15.79999999999996</c:v>
                </c:pt>
                <c:pt idx="159">
                  <c:v>15.899999999999959</c:v>
                </c:pt>
                <c:pt idx="160">
                  <c:v>15.999999999999959</c:v>
                </c:pt>
                <c:pt idx="161">
                  <c:v>16.099999999999959</c:v>
                </c:pt>
                <c:pt idx="162">
                  <c:v>16.19999999999996</c:v>
                </c:pt>
                <c:pt idx="163">
                  <c:v>16.299999999999962</c:v>
                </c:pt>
                <c:pt idx="164">
                  <c:v>16.399999999999963</c:v>
                </c:pt>
                <c:pt idx="165">
                  <c:v>16.499999999999964</c:v>
                </c:pt>
                <c:pt idx="166">
                  <c:v>16.599999999999966</c:v>
                </c:pt>
                <c:pt idx="167">
                  <c:v>16.699999999999967</c:v>
                </c:pt>
                <c:pt idx="168">
                  <c:v>16.799999999999969</c:v>
                </c:pt>
                <c:pt idx="169">
                  <c:v>16.89999999999997</c:v>
                </c:pt>
                <c:pt idx="170">
                  <c:v>16.999999999999972</c:v>
                </c:pt>
                <c:pt idx="171">
                  <c:v>17.099999999999973</c:v>
                </c:pt>
                <c:pt idx="172">
                  <c:v>17.199999999999974</c:v>
                </c:pt>
                <c:pt idx="173">
                  <c:v>17.299999999999976</c:v>
                </c:pt>
                <c:pt idx="174">
                  <c:v>17.399999999999977</c:v>
                </c:pt>
                <c:pt idx="175">
                  <c:v>17.499999999999979</c:v>
                </c:pt>
                <c:pt idx="176">
                  <c:v>17.59999999999998</c:v>
                </c:pt>
                <c:pt idx="177">
                  <c:v>17.699999999999982</c:v>
                </c:pt>
                <c:pt idx="178">
                  <c:v>17.799999999999983</c:v>
                </c:pt>
                <c:pt idx="179">
                  <c:v>17.899999999999984</c:v>
                </c:pt>
                <c:pt idx="180">
                  <c:v>17.999999999999986</c:v>
                </c:pt>
                <c:pt idx="181">
                  <c:v>18.099999999999987</c:v>
                </c:pt>
                <c:pt idx="182">
                  <c:v>18.199999999999989</c:v>
                </c:pt>
                <c:pt idx="183">
                  <c:v>18.29999999999999</c:v>
                </c:pt>
                <c:pt idx="184">
                  <c:v>18.399999999999991</c:v>
                </c:pt>
                <c:pt idx="185">
                  <c:v>18.499999999999993</c:v>
                </c:pt>
                <c:pt idx="186">
                  <c:v>18.599999999999994</c:v>
                </c:pt>
                <c:pt idx="187">
                  <c:v>18.699999999999996</c:v>
                </c:pt>
                <c:pt idx="188">
                  <c:v>18.799999999999997</c:v>
                </c:pt>
                <c:pt idx="189">
                  <c:v>18.899999999999999</c:v>
                </c:pt>
                <c:pt idx="190">
                  <c:v>19</c:v>
                </c:pt>
                <c:pt idx="191">
                  <c:v>19.100000000000001</c:v>
                </c:pt>
                <c:pt idx="192">
                  <c:v>19.200000000000003</c:v>
                </c:pt>
                <c:pt idx="193">
                  <c:v>19.300000000000004</c:v>
                </c:pt>
                <c:pt idx="194">
                  <c:v>19.400000000000006</c:v>
                </c:pt>
                <c:pt idx="195">
                  <c:v>19.500000000000007</c:v>
                </c:pt>
                <c:pt idx="196">
                  <c:v>19.600000000000009</c:v>
                </c:pt>
                <c:pt idx="197">
                  <c:v>19.70000000000001</c:v>
                </c:pt>
                <c:pt idx="198">
                  <c:v>19.800000000000011</c:v>
                </c:pt>
                <c:pt idx="199">
                  <c:v>19.900000000000013</c:v>
                </c:pt>
                <c:pt idx="200">
                  <c:v>20.000000000000014</c:v>
                </c:pt>
                <c:pt idx="201">
                  <c:v>20.100000000000016</c:v>
                </c:pt>
                <c:pt idx="202">
                  <c:v>20.200000000000017</c:v>
                </c:pt>
                <c:pt idx="203">
                  <c:v>20.300000000000018</c:v>
                </c:pt>
                <c:pt idx="204">
                  <c:v>20.40000000000002</c:v>
                </c:pt>
                <c:pt idx="205">
                  <c:v>20.500000000000021</c:v>
                </c:pt>
                <c:pt idx="206">
                  <c:v>20.600000000000023</c:v>
                </c:pt>
                <c:pt idx="207">
                  <c:v>20.700000000000024</c:v>
                </c:pt>
                <c:pt idx="208">
                  <c:v>20.800000000000026</c:v>
                </c:pt>
                <c:pt idx="209">
                  <c:v>20.900000000000027</c:v>
                </c:pt>
                <c:pt idx="210">
                  <c:v>21.000000000000028</c:v>
                </c:pt>
                <c:pt idx="211">
                  <c:v>21.10000000000003</c:v>
                </c:pt>
                <c:pt idx="212">
                  <c:v>21.200000000000031</c:v>
                </c:pt>
                <c:pt idx="213">
                  <c:v>21.300000000000033</c:v>
                </c:pt>
                <c:pt idx="214">
                  <c:v>21.400000000000034</c:v>
                </c:pt>
                <c:pt idx="215">
                  <c:v>21.500000000000036</c:v>
                </c:pt>
                <c:pt idx="216">
                  <c:v>21.600000000000037</c:v>
                </c:pt>
                <c:pt idx="217">
                  <c:v>21.700000000000038</c:v>
                </c:pt>
                <c:pt idx="218">
                  <c:v>21.80000000000004</c:v>
                </c:pt>
                <c:pt idx="219">
                  <c:v>21.900000000000041</c:v>
                </c:pt>
                <c:pt idx="220">
                  <c:v>22.000000000000043</c:v>
                </c:pt>
                <c:pt idx="221">
                  <c:v>22.100000000000044</c:v>
                </c:pt>
                <c:pt idx="222">
                  <c:v>22.200000000000045</c:v>
                </c:pt>
                <c:pt idx="223">
                  <c:v>22.300000000000047</c:v>
                </c:pt>
                <c:pt idx="224">
                  <c:v>22.400000000000048</c:v>
                </c:pt>
                <c:pt idx="225">
                  <c:v>22.50000000000005</c:v>
                </c:pt>
                <c:pt idx="226">
                  <c:v>22.600000000000051</c:v>
                </c:pt>
                <c:pt idx="227">
                  <c:v>22.700000000000053</c:v>
                </c:pt>
                <c:pt idx="228">
                  <c:v>22.800000000000054</c:v>
                </c:pt>
                <c:pt idx="229">
                  <c:v>22.900000000000055</c:v>
                </c:pt>
                <c:pt idx="230">
                  <c:v>23.000000000000057</c:v>
                </c:pt>
                <c:pt idx="231">
                  <c:v>23.100000000000058</c:v>
                </c:pt>
                <c:pt idx="232">
                  <c:v>23.20000000000006</c:v>
                </c:pt>
                <c:pt idx="233">
                  <c:v>23.300000000000061</c:v>
                </c:pt>
                <c:pt idx="234">
                  <c:v>23.400000000000063</c:v>
                </c:pt>
                <c:pt idx="235">
                  <c:v>23.500000000000064</c:v>
                </c:pt>
                <c:pt idx="236">
                  <c:v>23.600000000000065</c:v>
                </c:pt>
                <c:pt idx="237">
                  <c:v>23.700000000000067</c:v>
                </c:pt>
                <c:pt idx="238">
                  <c:v>23.800000000000068</c:v>
                </c:pt>
                <c:pt idx="239">
                  <c:v>23.90000000000007</c:v>
                </c:pt>
                <c:pt idx="240">
                  <c:v>24.000000000000071</c:v>
                </c:pt>
                <c:pt idx="241">
                  <c:v>24.100000000000072</c:v>
                </c:pt>
                <c:pt idx="242">
                  <c:v>24.200000000000074</c:v>
                </c:pt>
                <c:pt idx="243">
                  <c:v>24.300000000000075</c:v>
                </c:pt>
                <c:pt idx="244">
                  <c:v>24.400000000000077</c:v>
                </c:pt>
                <c:pt idx="245">
                  <c:v>24.500000000000078</c:v>
                </c:pt>
                <c:pt idx="246">
                  <c:v>24.60000000000008</c:v>
                </c:pt>
                <c:pt idx="247">
                  <c:v>24.700000000000081</c:v>
                </c:pt>
                <c:pt idx="248">
                  <c:v>24.800000000000082</c:v>
                </c:pt>
                <c:pt idx="249">
                  <c:v>24.900000000000084</c:v>
                </c:pt>
                <c:pt idx="250">
                  <c:v>25.000000000000085</c:v>
                </c:pt>
                <c:pt idx="251">
                  <c:v>25.100000000000087</c:v>
                </c:pt>
                <c:pt idx="252">
                  <c:v>25.200000000000088</c:v>
                </c:pt>
                <c:pt idx="253">
                  <c:v>25.30000000000009</c:v>
                </c:pt>
                <c:pt idx="254">
                  <c:v>25.400000000000091</c:v>
                </c:pt>
                <c:pt idx="255">
                  <c:v>25.500000000000092</c:v>
                </c:pt>
                <c:pt idx="256">
                  <c:v>25.600000000000094</c:v>
                </c:pt>
                <c:pt idx="257">
                  <c:v>25.700000000000095</c:v>
                </c:pt>
                <c:pt idx="258">
                  <c:v>25.800000000000097</c:v>
                </c:pt>
                <c:pt idx="259">
                  <c:v>25.900000000000098</c:v>
                </c:pt>
                <c:pt idx="260">
                  <c:v>26.000000000000099</c:v>
                </c:pt>
                <c:pt idx="261">
                  <c:v>26.100000000000101</c:v>
                </c:pt>
                <c:pt idx="262">
                  <c:v>26.200000000000102</c:v>
                </c:pt>
                <c:pt idx="263">
                  <c:v>26.300000000000104</c:v>
                </c:pt>
                <c:pt idx="264">
                  <c:v>26.400000000000105</c:v>
                </c:pt>
                <c:pt idx="265">
                  <c:v>26.500000000000107</c:v>
                </c:pt>
                <c:pt idx="266">
                  <c:v>26.600000000000108</c:v>
                </c:pt>
                <c:pt idx="267">
                  <c:v>26.700000000000109</c:v>
                </c:pt>
                <c:pt idx="268">
                  <c:v>26.800000000000111</c:v>
                </c:pt>
                <c:pt idx="269">
                  <c:v>26.900000000000112</c:v>
                </c:pt>
                <c:pt idx="270">
                  <c:v>27.000000000000114</c:v>
                </c:pt>
                <c:pt idx="271">
                  <c:v>27.100000000000115</c:v>
                </c:pt>
                <c:pt idx="272">
                  <c:v>27.200000000000117</c:v>
                </c:pt>
                <c:pt idx="273">
                  <c:v>27.300000000000118</c:v>
                </c:pt>
                <c:pt idx="274">
                  <c:v>27.400000000000119</c:v>
                </c:pt>
                <c:pt idx="275">
                  <c:v>27.500000000000121</c:v>
                </c:pt>
                <c:pt idx="276">
                  <c:v>27.600000000000122</c:v>
                </c:pt>
                <c:pt idx="277">
                  <c:v>27.700000000000124</c:v>
                </c:pt>
                <c:pt idx="278">
                  <c:v>27.800000000000125</c:v>
                </c:pt>
                <c:pt idx="279">
                  <c:v>27.900000000000126</c:v>
                </c:pt>
                <c:pt idx="280">
                  <c:v>28.000000000000128</c:v>
                </c:pt>
                <c:pt idx="281">
                  <c:v>28.100000000000129</c:v>
                </c:pt>
                <c:pt idx="282">
                  <c:v>28.200000000000131</c:v>
                </c:pt>
                <c:pt idx="283">
                  <c:v>28.300000000000132</c:v>
                </c:pt>
                <c:pt idx="284">
                  <c:v>28.400000000000134</c:v>
                </c:pt>
                <c:pt idx="285">
                  <c:v>28.500000000000135</c:v>
                </c:pt>
                <c:pt idx="286">
                  <c:v>28.600000000000136</c:v>
                </c:pt>
                <c:pt idx="287">
                  <c:v>28.700000000000138</c:v>
                </c:pt>
                <c:pt idx="288">
                  <c:v>28.800000000000139</c:v>
                </c:pt>
                <c:pt idx="289">
                  <c:v>28.900000000000141</c:v>
                </c:pt>
                <c:pt idx="290">
                  <c:v>29.000000000000142</c:v>
                </c:pt>
                <c:pt idx="291">
                  <c:v>29.100000000000144</c:v>
                </c:pt>
                <c:pt idx="292">
                  <c:v>29.200000000000145</c:v>
                </c:pt>
                <c:pt idx="293">
                  <c:v>29.300000000000146</c:v>
                </c:pt>
                <c:pt idx="294">
                  <c:v>29.400000000000148</c:v>
                </c:pt>
                <c:pt idx="295">
                  <c:v>29.500000000000149</c:v>
                </c:pt>
                <c:pt idx="296">
                  <c:v>29.600000000000151</c:v>
                </c:pt>
                <c:pt idx="297">
                  <c:v>29.700000000000152</c:v>
                </c:pt>
                <c:pt idx="298">
                  <c:v>29.800000000000153</c:v>
                </c:pt>
                <c:pt idx="299">
                  <c:v>29.900000000000155</c:v>
                </c:pt>
                <c:pt idx="300">
                  <c:v>30.000000000000156</c:v>
                </c:pt>
                <c:pt idx="301">
                  <c:v>30.100000000000158</c:v>
                </c:pt>
                <c:pt idx="302">
                  <c:v>30.200000000000159</c:v>
                </c:pt>
                <c:pt idx="303">
                  <c:v>30.300000000000161</c:v>
                </c:pt>
                <c:pt idx="304">
                  <c:v>30.400000000000162</c:v>
                </c:pt>
                <c:pt idx="305">
                  <c:v>30.500000000000163</c:v>
                </c:pt>
                <c:pt idx="306">
                  <c:v>30.600000000000165</c:v>
                </c:pt>
                <c:pt idx="307">
                  <c:v>30.700000000000166</c:v>
                </c:pt>
                <c:pt idx="308">
                  <c:v>30.800000000000168</c:v>
                </c:pt>
                <c:pt idx="309">
                  <c:v>30.900000000000169</c:v>
                </c:pt>
                <c:pt idx="310">
                  <c:v>31.000000000000171</c:v>
                </c:pt>
                <c:pt idx="311">
                  <c:v>31.100000000000172</c:v>
                </c:pt>
                <c:pt idx="312">
                  <c:v>31.200000000000173</c:v>
                </c:pt>
                <c:pt idx="313">
                  <c:v>31.300000000000175</c:v>
                </c:pt>
                <c:pt idx="314">
                  <c:v>31.400000000000176</c:v>
                </c:pt>
                <c:pt idx="315">
                  <c:v>31.500000000000178</c:v>
                </c:pt>
                <c:pt idx="316">
                  <c:v>31.600000000000179</c:v>
                </c:pt>
                <c:pt idx="317">
                  <c:v>31.70000000000018</c:v>
                </c:pt>
                <c:pt idx="318">
                  <c:v>31.800000000000182</c:v>
                </c:pt>
                <c:pt idx="319">
                  <c:v>31.900000000000183</c:v>
                </c:pt>
                <c:pt idx="320">
                  <c:v>32.000000000000185</c:v>
                </c:pt>
                <c:pt idx="321">
                  <c:v>32.100000000000186</c:v>
                </c:pt>
                <c:pt idx="322">
                  <c:v>32.200000000000188</c:v>
                </c:pt>
                <c:pt idx="323">
                  <c:v>32.300000000000189</c:v>
                </c:pt>
                <c:pt idx="324">
                  <c:v>32.40000000000019</c:v>
                </c:pt>
                <c:pt idx="325">
                  <c:v>32.500000000000192</c:v>
                </c:pt>
                <c:pt idx="326">
                  <c:v>32.600000000000193</c:v>
                </c:pt>
                <c:pt idx="327">
                  <c:v>32.700000000000195</c:v>
                </c:pt>
                <c:pt idx="328">
                  <c:v>32.800000000000196</c:v>
                </c:pt>
                <c:pt idx="329">
                  <c:v>32.900000000000198</c:v>
                </c:pt>
                <c:pt idx="330">
                  <c:v>33.000000000000199</c:v>
                </c:pt>
                <c:pt idx="331">
                  <c:v>33.1000000000002</c:v>
                </c:pt>
                <c:pt idx="332">
                  <c:v>33.200000000000202</c:v>
                </c:pt>
                <c:pt idx="333">
                  <c:v>33.300000000000203</c:v>
                </c:pt>
                <c:pt idx="334">
                  <c:v>33.400000000000205</c:v>
                </c:pt>
                <c:pt idx="335">
                  <c:v>33.500000000000206</c:v>
                </c:pt>
                <c:pt idx="336">
                  <c:v>33.600000000000207</c:v>
                </c:pt>
                <c:pt idx="337">
                  <c:v>33.700000000000209</c:v>
                </c:pt>
                <c:pt idx="338">
                  <c:v>33.80000000000021</c:v>
                </c:pt>
                <c:pt idx="339">
                  <c:v>33.900000000000212</c:v>
                </c:pt>
                <c:pt idx="340">
                  <c:v>34.000000000000213</c:v>
                </c:pt>
                <c:pt idx="341">
                  <c:v>34.100000000000215</c:v>
                </c:pt>
                <c:pt idx="342">
                  <c:v>34.200000000000216</c:v>
                </c:pt>
                <c:pt idx="343">
                  <c:v>34.300000000000217</c:v>
                </c:pt>
                <c:pt idx="344">
                  <c:v>34.400000000000219</c:v>
                </c:pt>
                <c:pt idx="345">
                  <c:v>34.50000000000022</c:v>
                </c:pt>
                <c:pt idx="346">
                  <c:v>34.600000000000222</c:v>
                </c:pt>
                <c:pt idx="347">
                  <c:v>34.700000000000223</c:v>
                </c:pt>
                <c:pt idx="348">
                  <c:v>34.800000000000225</c:v>
                </c:pt>
                <c:pt idx="349">
                  <c:v>34.900000000000226</c:v>
                </c:pt>
                <c:pt idx="350">
                  <c:v>35.000000000000227</c:v>
                </c:pt>
                <c:pt idx="351">
                  <c:v>35.100000000000229</c:v>
                </c:pt>
                <c:pt idx="352">
                  <c:v>35.20000000000023</c:v>
                </c:pt>
                <c:pt idx="353">
                  <c:v>35.300000000000232</c:v>
                </c:pt>
                <c:pt idx="354">
                  <c:v>35.400000000000233</c:v>
                </c:pt>
                <c:pt idx="355">
                  <c:v>35.500000000000234</c:v>
                </c:pt>
                <c:pt idx="356">
                  <c:v>35.600000000000236</c:v>
                </c:pt>
                <c:pt idx="357">
                  <c:v>35.700000000000237</c:v>
                </c:pt>
                <c:pt idx="358">
                  <c:v>35.800000000000239</c:v>
                </c:pt>
                <c:pt idx="359">
                  <c:v>35.90000000000024</c:v>
                </c:pt>
                <c:pt idx="360">
                  <c:v>36.000000000000242</c:v>
                </c:pt>
                <c:pt idx="361">
                  <c:v>36.100000000000243</c:v>
                </c:pt>
                <c:pt idx="362">
                  <c:v>36.200000000000244</c:v>
                </c:pt>
                <c:pt idx="363">
                  <c:v>36.300000000000246</c:v>
                </c:pt>
                <c:pt idx="364">
                  <c:v>36.400000000000247</c:v>
                </c:pt>
                <c:pt idx="365">
                  <c:v>36.500000000000249</c:v>
                </c:pt>
                <c:pt idx="366">
                  <c:v>36.60000000000025</c:v>
                </c:pt>
                <c:pt idx="367">
                  <c:v>36.700000000000252</c:v>
                </c:pt>
                <c:pt idx="368">
                  <c:v>36.800000000000253</c:v>
                </c:pt>
                <c:pt idx="369">
                  <c:v>36.900000000000254</c:v>
                </c:pt>
                <c:pt idx="370">
                  <c:v>37.000000000000256</c:v>
                </c:pt>
                <c:pt idx="371">
                  <c:v>37.100000000000257</c:v>
                </c:pt>
                <c:pt idx="372">
                  <c:v>37.200000000000259</c:v>
                </c:pt>
                <c:pt idx="373">
                  <c:v>37.30000000000026</c:v>
                </c:pt>
                <c:pt idx="374">
                  <c:v>37.400000000000261</c:v>
                </c:pt>
                <c:pt idx="375">
                  <c:v>37.500000000000263</c:v>
                </c:pt>
                <c:pt idx="376">
                  <c:v>37.600000000000264</c:v>
                </c:pt>
                <c:pt idx="377">
                  <c:v>37.700000000000266</c:v>
                </c:pt>
                <c:pt idx="378">
                  <c:v>37.800000000000267</c:v>
                </c:pt>
                <c:pt idx="379">
                  <c:v>37.900000000000269</c:v>
                </c:pt>
                <c:pt idx="380">
                  <c:v>38.00000000000027</c:v>
                </c:pt>
                <c:pt idx="381">
                  <c:v>38.100000000000271</c:v>
                </c:pt>
                <c:pt idx="382">
                  <c:v>38.200000000000273</c:v>
                </c:pt>
                <c:pt idx="383">
                  <c:v>38.300000000000274</c:v>
                </c:pt>
                <c:pt idx="384">
                  <c:v>38.400000000000276</c:v>
                </c:pt>
                <c:pt idx="385">
                  <c:v>38.500000000000277</c:v>
                </c:pt>
                <c:pt idx="386">
                  <c:v>38.600000000000279</c:v>
                </c:pt>
                <c:pt idx="387">
                  <c:v>38.70000000000028</c:v>
                </c:pt>
                <c:pt idx="388">
                  <c:v>38.800000000000281</c:v>
                </c:pt>
                <c:pt idx="389">
                  <c:v>38.900000000000283</c:v>
                </c:pt>
                <c:pt idx="390">
                  <c:v>39.000000000000284</c:v>
                </c:pt>
                <c:pt idx="391">
                  <c:v>39.100000000000286</c:v>
                </c:pt>
                <c:pt idx="392">
                  <c:v>39.200000000000287</c:v>
                </c:pt>
                <c:pt idx="393">
                  <c:v>39.300000000000288</c:v>
                </c:pt>
                <c:pt idx="394">
                  <c:v>39.40000000000029</c:v>
                </c:pt>
                <c:pt idx="395">
                  <c:v>39.500000000000291</c:v>
                </c:pt>
                <c:pt idx="396">
                  <c:v>39.600000000000293</c:v>
                </c:pt>
                <c:pt idx="397">
                  <c:v>39.700000000000294</c:v>
                </c:pt>
                <c:pt idx="398">
                  <c:v>39.800000000000296</c:v>
                </c:pt>
                <c:pt idx="399">
                  <c:v>39.900000000000297</c:v>
                </c:pt>
                <c:pt idx="400">
                  <c:v>40.000000000000298</c:v>
                </c:pt>
                <c:pt idx="401">
                  <c:v>40.1000000000003</c:v>
                </c:pt>
                <c:pt idx="402">
                  <c:v>40.200000000000301</c:v>
                </c:pt>
                <c:pt idx="403">
                  <c:v>40.300000000000303</c:v>
                </c:pt>
                <c:pt idx="404">
                  <c:v>40.400000000000304</c:v>
                </c:pt>
                <c:pt idx="405">
                  <c:v>40.500000000000306</c:v>
                </c:pt>
                <c:pt idx="406">
                  <c:v>40.600000000000307</c:v>
                </c:pt>
                <c:pt idx="407">
                  <c:v>40.700000000000308</c:v>
                </c:pt>
                <c:pt idx="408">
                  <c:v>40.80000000000031</c:v>
                </c:pt>
                <c:pt idx="409">
                  <c:v>40.900000000000311</c:v>
                </c:pt>
                <c:pt idx="410">
                  <c:v>41.000000000000313</c:v>
                </c:pt>
                <c:pt idx="411">
                  <c:v>41.100000000000314</c:v>
                </c:pt>
                <c:pt idx="412">
                  <c:v>41.200000000000315</c:v>
                </c:pt>
                <c:pt idx="413">
                  <c:v>41.300000000000317</c:v>
                </c:pt>
                <c:pt idx="414">
                  <c:v>41.400000000000318</c:v>
                </c:pt>
                <c:pt idx="415">
                  <c:v>41.50000000000032</c:v>
                </c:pt>
                <c:pt idx="416">
                  <c:v>41.600000000000321</c:v>
                </c:pt>
                <c:pt idx="417">
                  <c:v>41.700000000000323</c:v>
                </c:pt>
                <c:pt idx="418">
                  <c:v>41.800000000000324</c:v>
                </c:pt>
                <c:pt idx="419">
                  <c:v>41.900000000000325</c:v>
                </c:pt>
                <c:pt idx="420">
                  <c:v>42.000000000000327</c:v>
                </c:pt>
                <c:pt idx="421">
                  <c:v>42.100000000000328</c:v>
                </c:pt>
                <c:pt idx="422">
                  <c:v>42.20000000000033</c:v>
                </c:pt>
                <c:pt idx="423">
                  <c:v>42.300000000000331</c:v>
                </c:pt>
                <c:pt idx="424">
                  <c:v>42.400000000000333</c:v>
                </c:pt>
                <c:pt idx="425">
                  <c:v>42.500000000000334</c:v>
                </c:pt>
                <c:pt idx="426">
                  <c:v>42.600000000000335</c:v>
                </c:pt>
                <c:pt idx="427">
                  <c:v>42.700000000000337</c:v>
                </c:pt>
                <c:pt idx="428">
                  <c:v>42.800000000000338</c:v>
                </c:pt>
                <c:pt idx="429">
                  <c:v>42.90000000000034</c:v>
                </c:pt>
                <c:pt idx="430">
                  <c:v>43.000000000000341</c:v>
                </c:pt>
                <c:pt idx="431">
                  <c:v>43.100000000000342</c:v>
                </c:pt>
                <c:pt idx="432">
                  <c:v>43.200000000000344</c:v>
                </c:pt>
                <c:pt idx="433">
                  <c:v>43.300000000000345</c:v>
                </c:pt>
                <c:pt idx="434">
                  <c:v>43.400000000000347</c:v>
                </c:pt>
                <c:pt idx="435">
                  <c:v>43.500000000000348</c:v>
                </c:pt>
                <c:pt idx="436">
                  <c:v>43.60000000000035</c:v>
                </c:pt>
                <c:pt idx="437">
                  <c:v>43.700000000000351</c:v>
                </c:pt>
                <c:pt idx="438">
                  <c:v>43.800000000000352</c:v>
                </c:pt>
                <c:pt idx="439">
                  <c:v>43.900000000000354</c:v>
                </c:pt>
                <c:pt idx="440">
                  <c:v>44.000000000000355</c:v>
                </c:pt>
                <c:pt idx="441">
                  <c:v>44.100000000000357</c:v>
                </c:pt>
                <c:pt idx="442">
                  <c:v>44.200000000000358</c:v>
                </c:pt>
                <c:pt idx="443">
                  <c:v>44.30000000000036</c:v>
                </c:pt>
                <c:pt idx="444">
                  <c:v>44.400000000000361</c:v>
                </c:pt>
                <c:pt idx="445">
                  <c:v>44.500000000000362</c:v>
                </c:pt>
                <c:pt idx="446">
                  <c:v>44.600000000000364</c:v>
                </c:pt>
                <c:pt idx="447">
                  <c:v>44.700000000000365</c:v>
                </c:pt>
                <c:pt idx="448">
                  <c:v>44.800000000000367</c:v>
                </c:pt>
                <c:pt idx="449">
                  <c:v>44.900000000000368</c:v>
                </c:pt>
                <c:pt idx="450">
                  <c:v>45.000000000000369</c:v>
                </c:pt>
                <c:pt idx="451">
                  <c:v>45.100000000000371</c:v>
                </c:pt>
                <c:pt idx="452">
                  <c:v>45.200000000000372</c:v>
                </c:pt>
                <c:pt idx="453">
                  <c:v>45.300000000000374</c:v>
                </c:pt>
                <c:pt idx="454">
                  <c:v>45.400000000000375</c:v>
                </c:pt>
                <c:pt idx="455">
                  <c:v>45.500000000000377</c:v>
                </c:pt>
                <c:pt idx="456">
                  <c:v>45.600000000000378</c:v>
                </c:pt>
                <c:pt idx="457">
                  <c:v>45.700000000000379</c:v>
                </c:pt>
                <c:pt idx="458">
                  <c:v>45.800000000000381</c:v>
                </c:pt>
                <c:pt idx="459">
                  <c:v>45.900000000000382</c:v>
                </c:pt>
                <c:pt idx="460">
                  <c:v>46.000000000000384</c:v>
                </c:pt>
                <c:pt idx="461">
                  <c:v>46.100000000000385</c:v>
                </c:pt>
                <c:pt idx="462">
                  <c:v>46.200000000000387</c:v>
                </c:pt>
                <c:pt idx="463">
                  <c:v>46.300000000000388</c:v>
                </c:pt>
                <c:pt idx="464">
                  <c:v>46.400000000000389</c:v>
                </c:pt>
                <c:pt idx="465">
                  <c:v>46.500000000000391</c:v>
                </c:pt>
                <c:pt idx="466">
                  <c:v>46.600000000000392</c:v>
                </c:pt>
                <c:pt idx="467">
                  <c:v>46.700000000000394</c:v>
                </c:pt>
                <c:pt idx="468">
                  <c:v>46.800000000000395</c:v>
                </c:pt>
                <c:pt idx="469">
                  <c:v>46.900000000000396</c:v>
                </c:pt>
                <c:pt idx="470">
                  <c:v>47.000000000000398</c:v>
                </c:pt>
                <c:pt idx="471">
                  <c:v>47.100000000000399</c:v>
                </c:pt>
                <c:pt idx="472">
                  <c:v>47.200000000000401</c:v>
                </c:pt>
                <c:pt idx="473">
                  <c:v>47.300000000000402</c:v>
                </c:pt>
                <c:pt idx="474">
                  <c:v>47.400000000000404</c:v>
                </c:pt>
                <c:pt idx="475">
                  <c:v>47.500000000000405</c:v>
                </c:pt>
                <c:pt idx="476">
                  <c:v>47.600000000000406</c:v>
                </c:pt>
                <c:pt idx="477">
                  <c:v>47.700000000000408</c:v>
                </c:pt>
                <c:pt idx="478">
                  <c:v>47.800000000000409</c:v>
                </c:pt>
                <c:pt idx="479">
                  <c:v>47.900000000000411</c:v>
                </c:pt>
                <c:pt idx="480">
                  <c:v>48.000000000000412</c:v>
                </c:pt>
                <c:pt idx="481">
                  <c:v>48.100000000000414</c:v>
                </c:pt>
                <c:pt idx="482">
                  <c:v>48.200000000000415</c:v>
                </c:pt>
                <c:pt idx="483">
                  <c:v>48.300000000000416</c:v>
                </c:pt>
                <c:pt idx="484">
                  <c:v>48.400000000000418</c:v>
                </c:pt>
                <c:pt idx="485">
                  <c:v>48.500000000000419</c:v>
                </c:pt>
                <c:pt idx="486">
                  <c:v>48.600000000000421</c:v>
                </c:pt>
                <c:pt idx="487">
                  <c:v>48.700000000000422</c:v>
                </c:pt>
                <c:pt idx="488">
                  <c:v>48.800000000000423</c:v>
                </c:pt>
                <c:pt idx="489">
                  <c:v>48.900000000000425</c:v>
                </c:pt>
                <c:pt idx="490">
                  <c:v>49.000000000000426</c:v>
                </c:pt>
                <c:pt idx="491">
                  <c:v>49.100000000000428</c:v>
                </c:pt>
                <c:pt idx="492">
                  <c:v>49.200000000000429</c:v>
                </c:pt>
                <c:pt idx="493">
                  <c:v>49.300000000000431</c:v>
                </c:pt>
                <c:pt idx="494">
                  <c:v>49.400000000000432</c:v>
                </c:pt>
                <c:pt idx="495">
                  <c:v>49.500000000000433</c:v>
                </c:pt>
                <c:pt idx="496">
                  <c:v>49.600000000000435</c:v>
                </c:pt>
                <c:pt idx="497">
                  <c:v>49.700000000000436</c:v>
                </c:pt>
                <c:pt idx="498">
                  <c:v>49.800000000000438</c:v>
                </c:pt>
                <c:pt idx="499">
                  <c:v>49.900000000000439</c:v>
                </c:pt>
                <c:pt idx="500">
                  <c:v>50.000000000000441</c:v>
                </c:pt>
                <c:pt idx="501">
                  <c:v>50.100000000000442</c:v>
                </c:pt>
                <c:pt idx="502">
                  <c:v>50.200000000000443</c:v>
                </c:pt>
                <c:pt idx="503">
                  <c:v>50.300000000000445</c:v>
                </c:pt>
                <c:pt idx="504">
                  <c:v>50.400000000000446</c:v>
                </c:pt>
                <c:pt idx="505">
                  <c:v>50.500000000000448</c:v>
                </c:pt>
                <c:pt idx="506">
                  <c:v>50.600000000000449</c:v>
                </c:pt>
                <c:pt idx="507">
                  <c:v>50.70000000000045</c:v>
                </c:pt>
                <c:pt idx="508">
                  <c:v>50.800000000000452</c:v>
                </c:pt>
                <c:pt idx="509">
                  <c:v>50.900000000000453</c:v>
                </c:pt>
                <c:pt idx="510">
                  <c:v>51.000000000000455</c:v>
                </c:pt>
                <c:pt idx="511">
                  <c:v>51.100000000000456</c:v>
                </c:pt>
                <c:pt idx="512">
                  <c:v>51.200000000000458</c:v>
                </c:pt>
                <c:pt idx="513">
                  <c:v>51.300000000000459</c:v>
                </c:pt>
                <c:pt idx="514">
                  <c:v>51.40000000000046</c:v>
                </c:pt>
                <c:pt idx="515">
                  <c:v>51.500000000000462</c:v>
                </c:pt>
                <c:pt idx="516">
                  <c:v>51.600000000000463</c:v>
                </c:pt>
                <c:pt idx="517">
                  <c:v>51.700000000000465</c:v>
                </c:pt>
                <c:pt idx="518">
                  <c:v>51.800000000000466</c:v>
                </c:pt>
                <c:pt idx="519">
                  <c:v>51.900000000000468</c:v>
                </c:pt>
                <c:pt idx="520">
                  <c:v>52.000000000000469</c:v>
                </c:pt>
                <c:pt idx="521">
                  <c:v>52.10000000000047</c:v>
                </c:pt>
                <c:pt idx="522">
                  <c:v>52.200000000000472</c:v>
                </c:pt>
                <c:pt idx="523">
                  <c:v>52.300000000000473</c:v>
                </c:pt>
                <c:pt idx="524">
                  <c:v>52.400000000000475</c:v>
                </c:pt>
                <c:pt idx="525">
                  <c:v>52.500000000000476</c:v>
                </c:pt>
                <c:pt idx="526">
                  <c:v>52.600000000000477</c:v>
                </c:pt>
                <c:pt idx="527">
                  <c:v>52.700000000000479</c:v>
                </c:pt>
                <c:pt idx="528">
                  <c:v>52.80000000000048</c:v>
                </c:pt>
                <c:pt idx="529">
                  <c:v>52.900000000000482</c:v>
                </c:pt>
                <c:pt idx="530">
                  <c:v>53.000000000000483</c:v>
                </c:pt>
                <c:pt idx="531">
                  <c:v>53.100000000000485</c:v>
                </c:pt>
                <c:pt idx="532">
                  <c:v>53.200000000000486</c:v>
                </c:pt>
                <c:pt idx="533">
                  <c:v>53.300000000000487</c:v>
                </c:pt>
                <c:pt idx="534">
                  <c:v>53.400000000000489</c:v>
                </c:pt>
                <c:pt idx="535">
                  <c:v>53.50000000000049</c:v>
                </c:pt>
                <c:pt idx="536">
                  <c:v>53.600000000000492</c:v>
                </c:pt>
                <c:pt idx="537">
                  <c:v>53.700000000000493</c:v>
                </c:pt>
                <c:pt idx="538">
                  <c:v>53.800000000000495</c:v>
                </c:pt>
                <c:pt idx="539">
                  <c:v>53.900000000000496</c:v>
                </c:pt>
                <c:pt idx="540">
                  <c:v>54.000000000000497</c:v>
                </c:pt>
                <c:pt idx="541">
                  <c:v>54.100000000000499</c:v>
                </c:pt>
                <c:pt idx="542">
                  <c:v>54.2000000000005</c:v>
                </c:pt>
                <c:pt idx="543">
                  <c:v>54.300000000000502</c:v>
                </c:pt>
                <c:pt idx="544">
                  <c:v>54.400000000000503</c:v>
                </c:pt>
                <c:pt idx="545">
                  <c:v>54.500000000000504</c:v>
                </c:pt>
                <c:pt idx="546">
                  <c:v>54.600000000000506</c:v>
                </c:pt>
                <c:pt idx="547">
                  <c:v>54.700000000000507</c:v>
                </c:pt>
                <c:pt idx="548">
                  <c:v>54.800000000000509</c:v>
                </c:pt>
                <c:pt idx="549">
                  <c:v>54.90000000000051</c:v>
                </c:pt>
                <c:pt idx="550">
                  <c:v>55.000000000000512</c:v>
                </c:pt>
                <c:pt idx="551">
                  <c:v>55.100000000000513</c:v>
                </c:pt>
                <c:pt idx="552">
                  <c:v>55.200000000000514</c:v>
                </c:pt>
                <c:pt idx="553">
                  <c:v>55.300000000000516</c:v>
                </c:pt>
                <c:pt idx="554">
                  <c:v>55.400000000000517</c:v>
                </c:pt>
                <c:pt idx="555">
                  <c:v>55.500000000000519</c:v>
                </c:pt>
                <c:pt idx="556">
                  <c:v>55.60000000000052</c:v>
                </c:pt>
                <c:pt idx="557">
                  <c:v>55.700000000000522</c:v>
                </c:pt>
                <c:pt idx="558">
                  <c:v>55.800000000000523</c:v>
                </c:pt>
                <c:pt idx="559">
                  <c:v>55.900000000000524</c:v>
                </c:pt>
                <c:pt idx="560">
                  <c:v>56.000000000000526</c:v>
                </c:pt>
                <c:pt idx="561">
                  <c:v>56.100000000000527</c:v>
                </c:pt>
                <c:pt idx="562">
                  <c:v>56.200000000000529</c:v>
                </c:pt>
                <c:pt idx="563">
                  <c:v>56.30000000000053</c:v>
                </c:pt>
                <c:pt idx="564">
                  <c:v>56.400000000000531</c:v>
                </c:pt>
                <c:pt idx="565">
                  <c:v>56.500000000000533</c:v>
                </c:pt>
                <c:pt idx="566">
                  <c:v>56.600000000000534</c:v>
                </c:pt>
                <c:pt idx="567">
                  <c:v>56.700000000000536</c:v>
                </c:pt>
                <c:pt idx="568">
                  <c:v>56.800000000000537</c:v>
                </c:pt>
                <c:pt idx="569">
                  <c:v>56.900000000000539</c:v>
                </c:pt>
                <c:pt idx="570">
                  <c:v>57.00000000000054</c:v>
                </c:pt>
                <c:pt idx="571">
                  <c:v>57.100000000000541</c:v>
                </c:pt>
                <c:pt idx="572">
                  <c:v>57.200000000000543</c:v>
                </c:pt>
                <c:pt idx="573">
                  <c:v>57.300000000000544</c:v>
                </c:pt>
                <c:pt idx="574">
                  <c:v>57.400000000000546</c:v>
                </c:pt>
                <c:pt idx="575">
                  <c:v>57.500000000000547</c:v>
                </c:pt>
                <c:pt idx="576">
                  <c:v>57.600000000000549</c:v>
                </c:pt>
                <c:pt idx="577">
                  <c:v>57.70000000000055</c:v>
                </c:pt>
                <c:pt idx="578">
                  <c:v>57.800000000000551</c:v>
                </c:pt>
                <c:pt idx="579">
                  <c:v>57.900000000000553</c:v>
                </c:pt>
                <c:pt idx="580">
                  <c:v>58.000000000000554</c:v>
                </c:pt>
                <c:pt idx="581">
                  <c:v>58.100000000000556</c:v>
                </c:pt>
                <c:pt idx="582">
                  <c:v>58.200000000000557</c:v>
                </c:pt>
                <c:pt idx="583">
                  <c:v>58.300000000000558</c:v>
                </c:pt>
                <c:pt idx="584">
                  <c:v>58.40000000000056</c:v>
                </c:pt>
                <c:pt idx="585">
                  <c:v>58.500000000000561</c:v>
                </c:pt>
                <c:pt idx="586">
                  <c:v>58.600000000000563</c:v>
                </c:pt>
                <c:pt idx="587">
                  <c:v>58.700000000000564</c:v>
                </c:pt>
                <c:pt idx="588">
                  <c:v>58.800000000000566</c:v>
                </c:pt>
                <c:pt idx="589">
                  <c:v>58.900000000000567</c:v>
                </c:pt>
                <c:pt idx="590">
                  <c:v>59.000000000000568</c:v>
                </c:pt>
                <c:pt idx="591">
                  <c:v>59.10000000000057</c:v>
                </c:pt>
                <c:pt idx="592">
                  <c:v>59.200000000000571</c:v>
                </c:pt>
                <c:pt idx="593">
                  <c:v>59.300000000000573</c:v>
                </c:pt>
                <c:pt idx="594">
                  <c:v>59.400000000000574</c:v>
                </c:pt>
                <c:pt idx="595">
                  <c:v>59.500000000000576</c:v>
                </c:pt>
                <c:pt idx="596">
                  <c:v>59.600000000000577</c:v>
                </c:pt>
                <c:pt idx="597">
                  <c:v>59.700000000000578</c:v>
                </c:pt>
                <c:pt idx="598">
                  <c:v>59.80000000000058</c:v>
                </c:pt>
                <c:pt idx="599">
                  <c:v>59.900000000000581</c:v>
                </c:pt>
                <c:pt idx="600">
                  <c:v>60.000000000000583</c:v>
                </c:pt>
                <c:pt idx="601">
                  <c:v>60.100000000000584</c:v>
                </c:pt>
                <c:pt idx="602">
                  <c:v>60.200000000000585</c:v>
                </c:pt>
                <c:pt idx="603">
                  <c:v>60.300000000000587</c:v>
                </c:pt>
                <c:pt idx="604">
                  <c:v>60.400000000000588</c:v>
                </c:pt>
                <c:pt idx="605">
                  <c:v>60.50000000000059</c:v>
                </c:pt>
                <c:pt idx="606">
                  <c:v>60.600000000000591</c:v>
                </c:pt>
                <c:pt idx="607">
                  <c:v>60.700000000000593</c:v>
                </c:pt>
                <c:pt idx="608">
                  <c:v>60.800000000000594</c:v>
                </c:pt>
                <c:pt idx="609">
                  <c:v>60.900000000000595</c:v>
                </c:pt>
                <c:pt idx="610">
                  <c:v>61.000000000000597</c:v>
                </c:pt>
                <c:pt idx="611">
                  <c:v>61.100000000000598</c:v>
                </c:pt>
                <c:pt idx="612">
                  <c:v>61.2000000000006</c:v>
                </c:pt>
                <c:pt idx="613">
                  <c:v>61.300000000000601</c:v>
                </c:pt>
                <c:pt idx="614">
                  <c:v>61.400000000000603</c:v>
                </c:pt>
                <c:pt idx="615">
                  <c:v>61.500000000000604</c:v>
                </c:pt>
                <c:pt idx="616">
                  <c:v>61.600000000000605</c:v>
                </c:pt>
                <c:pt idx="617">
                  <c:v>61.700000000000607</c:v>
                </c:pt>
                <c:pt idx="618">
                  <c:v>61.800000000000608</c:v>
                </c:pt>
                <c:pt idx="619">
                  <c:v>61.90000000000061</c:v>
                </c:pt>
                <c:pt idx="620">
                  <c:v>62.000000000000611</c:v>
                </c:pt>
                <c:pt idx="621">
                  <c:v>62.100000000000612</c:v>
                </c:pt>
                <c:pt idx="622">
                  <c:v>62.200000000000614</c:v>
                </c:pt>
                <c:pt idx="623">
                  <c:v>62.300000000000615</c:v>
                </c:pt>
                <c:pt idx="624">
                  <c:v>62.400000000000617</c:v>
                </c:pt>
                <c:pt idx="625">
                  <c:v>62.500000000000618</c:v>
                </c:pt>
                <c:pt idx="626">
                  <c:v>62.60000000000062</c:v>
                </c:pt>
                <c:pt idx="627">
                  <c:v>62.700000000000621</c:v>
                </c:pt>
                <c:pt idx="628">
                  <c:v>62.800000000000622</c:v>
                </c:pt>
                <c:pt idx="629">
                  <c:v>62.900000000000624</c:v>
                </c:pt>
                <c:pt idx="630">
                  <c:v>63.000000000000625</c:v>
                </c:pt>
                <c:pt idx="631">
                  <c:v>63.100000000000627</c:v>
                </c:pt>
                <c:pt idx="632">
                  <c:v>63.200000000000628</c:v>
                </c:pt>
                <c:pt idx="633">
                  <c:v>63.30000000000063</c:v>
                </c:pt>
                <c:pt idx="634">
                  <c:v>63.400000000000631</c:v>
                </c:pt>
                <c:pt idx="635">
                  <c:v>63.500000000000632</c:v>
                </c:pt>
                <c:pt idx="636">
                  <c:v>63.600000000000634</c:v>
                </c:pt>
                <c:pt idx="637">
                  <c:v>63.700000000000635</c:v>
                </c:pt>
                <c:pt idx="638">
                  <c:v>63.800000000000637</c:v>
                </c:pt>
                <c:pt idx="639">
                  <c:v>63.900000000000638</c:v>
                </c:pt>
                <c:pt idx="640">
                  <c:v>64.000000000000639</c:v>
                </c:pt>
                <c:pt idx="641">
                  <c:v>64.100000000000634</c:v>
                </c:pt>
                <c:pt idx="642">
                  <c:v>64.200000000000628</c:v>
                </c:pt>
                <c:pt idx="643">
                  <c:v>64.300000000000622</c:v>
                </c:pt>
                <c:pt idx="644">
                  <c:v>64.400000000000617</c:v>
                </c:pt>
                <c:pt idx="645">
                  <c:v>64.500000000000611</c:v>
                </c:pt>
                <c:pt idx="646">
                  <c:v>64.600000000000605</c:v>
                </c:pt>
                <c:pt idx="647">
                  <c:v>64.7000000000006</c:v>
                </c:pt>
                <c:pt idx="648">
                  <c:v>64.800000000000594</c:v>
                </c:pt>
                <c:pt idx="649">
                  <c:v>64.900000000000588</c:v>
                </c:pt>
                <c:pt idx="650">
                  <c:v>65.000000000000583</c:v>
                </c:pt>
                <c:pt idx="651">
                  <c:v>65.100000000000577</c:v>
                </c:pt>
                <c:pt idx="652">
                  <c:v>65.200000000000571</c:v>
                </c:pt>
                <c:pt idx="653">
                  <c:v>65.300000000000566</c:v>
                </c:pt>
                <c:pt idx="654">
                  <c:v>65.40000000000056</c:v>
                </c:pt>
                <c:pt idx="655">
                  <c:v>65.500000000000554</c:v>
                </c:pt>
                <c:pt idx="656">
                  <c:v>65.600000000000549</c:v>
                </c:pt>
                <c:pt idx="657">
                  <c:v>65.700000000000543</c:v>
                </c:pt>
                <c:pt idx="658">
                  <c:v>65.800000000000537</c:v>
                </c:pt>
                <c:pt idx="659">
                  <c:v>65.900000000000531</c:v>
                </c:pt>
                <c:pt idx="660">
                  <c:v>66.000000000000526</c:v>
                </c:pt>
                <c:pt idx="661">
                  <c:v>66.10000000000052</c:v>
                </c:pt>
                <c:pt idx="662">
                  <c:v>66.200000000000514</c:v>
                </c:pt>
                <c:pt idx="663">
                  <c:v>66.300000000000509</c:v>
                </c:pt>
                <c:pt idx="664">
                  <c:v>66.400000000000503</c:v>
                </c:pt>
                <c:pt idx="665">
                  <c:v>66.500000000000497</c:v>
                </c:pt>
                <c:pt idx="666">
                  <c:v>66.600000000000492</c:v>
                </c:pt>
                <c:pt idx="667">
                  <c:v>66.700000000000486</c:v>
                </c:pt>
                <c:pt idx="668">
                  <c:v>66.80000000000048</c:v>
                </c:pt>
                <c:pt idx="669">
                  <c:v>66.900000000000475</c:v>
                </c:pt>
                <c:pt idx="670">
                  <c:v>67.000000000000469</c:v>
                </c:pt>
                <c:pt idx="671">
                  <c:v>67.100000000000463</c:v>
                </c:pt>
                <c:pt idx="672">
                  <c:v>67.200000000000458</c:v>
                </c:pt>
                <c:pt idx="673">
                  <c:v>67.300000000000452</c:v>
                </c:pt>
                <c:pt idx="674">
                  <c:v>67.400000000000446</c:v>
                </c:pt>
                <c:pt idx="675">
                  <c:v>67.500000000000441</c:v>
                </c:pt>
                <c:pt idx="676">
                  <c:v>67.600000000000435</c:v>
                </c:pt>
                <c:pt idx="677">
                  <c:v>67.700000000000429</c:v>
                </c:pt>
                <c:pt idx="678">
                  <c:v>67.800000000000423</c:v>
                </c:pt>
                <c:pt idx="679">
                  <c:v>67.900000000000418</c:v>
                </c:pt>
                <c:pt idx="680">
                  <c:v>68.000000000000412</c:v>
                </c:pt>
                <c:pt idx="681">
                  <c:v>68.100000000000406</c:v>
                </c:pt>
                <c:pt idx="682">
                  <c:v>68.200000000000401</c:v>
                </c:pt>
                <c:pt idx="683">
                  <c:v>68.300000000000395</c:v>
                </c:pt>
                <c:pt idx="684">
                  <c:v>68.400000000000389</c:v>
                </c:pt>
                <c:pt idx="685">
                  <c:v>68.500000000000384</c:v>
                </c:pt>
                <c:pt idx="686">
                  <c:v>68.600000000000378</c:v>
                </c:pt>
                <c:pt idx="687">
                  <c:v>68.700000000000372</c:v>
                </c:pt>
                <c:pt idx="688">
                  <c:v>68.800000000000367</c:v>
                </c:pt>
                <c:pt idx="689">
                  <c:v>68.900000000000361</c:v>
                </c:pt>
                <c:pt idx="690">
                  <c:v>69.000000000000355</c:v>
                </c:pt>
                <c:pt idx="691">
                  <c:v>69.10000000000035</c:v>
                </c:pt>
                <c:pt idx="692">
                  <c:v>69.200000000000344</c:v>
                </c:pt>
                <c:pt idx="693">
                  <c:v>69.300000000000338</c:v>
                </c:pt>
                <c:pt idx="694">
                  <c:v>69.400000000000333</c:v>
                </c:pt>
                <c:pt idx="695">
                  <c:v>69.500000000000327</c:v>
                </c:pt>
                <c:pt idx="696">
                  <c:v>69.600000000000321</c:v>
                </c:pt>
                <c:pt idx="697">
                  <c:v>69.700000000000315</c:v>
                </c:pt>
                <c:pt idx="698">
                  <c:v>69.80000000000031</c:v>
                </c:pt>
                <c:pt idx="699">
                  <c:v>69.900000000000304</c:v>
                </c:pt>
                <c:pt idx="700">
                  <c:v>70.000000000000298</c:v>
                </c:pt>
                <c:pt idx="701">
                  <c:v>70.100000000000293</c:v>
                </c:pt>
                <c:pt idx="702">
                  <c:v>70.200000000000287</c:v>
                </c:pt>
                <c:pt idx="703">
                  <c:v>70.300000000000281</c:v>
                </c:pt>
                <c:pt idx="704">
                  <c:v>70.400000000000276</c:v>
                </c:pt>
                <c:pt idx="705">
                  <c:v>70.50000000000027</c:v>
                </c:pt>
                <c:pt idx="706">
                  <c:v>70.600000000000264</c:v>
                </c:pt>
                <c:pt idx="707">
                  <c:v>70.700000000000259</c:v>
                </c:pt>
                <c:pt idx="708">
                  <c:v>70.800000000000253</c:v>
                </c:pt>
                <c:pt idx="709">
                  <c:v>70.900000000000247</c:v>
                </c:pt>
                <c:pt idx="710">
                  <c:v>71.000000000000242</c:v>
                </c:pt>
                <c:pt idx="711">
                  <c:v>71.100000000000236</c:v>
                </c:pt>
                <c:pt idx="712">
                  <c:v>71.20000000000023</c:v>
                </c:pt>
                <c:pt idx="713">
                  <c:v>71.300000000000225</c:v>
                </c:pt>
                <c:pt idx="714">
                  <c:v>71.400000000000219</c:v>
                </c:pt>
                <c:pt idx="715">
                  <c:v>71.500000000000213</c:v>
                </c:pt>
                <c:pt idx="716">
                  <c:v>71.600000000000207</c:v>
                </c:pt>
                <c:pt idx="717">
                  <c:v>71.700000000000202</c:v>
                </c:pt>
                <c:pt idx="718">
                  <c:v>71.800000000000196</c:v>
                </c:pt>
                <c:pt idx="719">
                  <c:v>71.90000000000019</c:v>
                </c:pt>
                <c:pt idx="720">
                  <c:v>72.000000000000185</c:v>
                </c:pt>
                <c:pt idx="721">
                  <c:v>72.100000000000179</c:v>
                </c:pt>
                <c:pt idx="722">
                  <c:v>72.200000000000173</c:v>
                </c:pt>
                <c:pt idx="723">
                  <c:v>72.300000000000168</c:v>
                </c:pt>
                <c:pt idx="724">
                  <c:v>72.400000000000162</c:v>
                </c:pt>
                <c:pt idx="725">
                  <c:v>72.500000000000156</c:v>
                </c:pt>
                <c:pt idx="726">
                  <c:v>72.600000000000151</c:v>
                </c:pt>
                <c:pt idx="727">
                  <c:v>72.700000000000145</c:v>
                </c:pt>
                <c:pt idx="728">
                  <c:v>72.800000000000139</c:v>
                </c:pt>
                <c:pt idx="729">
                  <c:v>72.900000000000134</c:v>
                </c:pt>
                <c:pt idx="730">
                  <c:v>73.000000000000128</c:v>
                </c:pt>
                <c:pt idx="731">
                  <c:v>73.100000000000122</c:v>
                </c:pt>
                <c:pt idx="732">
                  <c:v>73.200000000000117</c:v>
                </c:pt>
                <c:pt idx="733">
                  <c:v>73.300000000000111</c:v>
                </c:pt>
                <c:pt idx="734">
                  <c:v>73.400000000000105</c:v>
                </c:pt>
                <c:pt idx="735">
                  <c:v>73.500000000000099</c:v>
                </c:pt>
                <c:pt idx="736">
                  <c:v>73.600000000000094</c:v>
                </c:pt>
                <c:pt idx="737">
                  <c:v>73.700000000000088</c:v>
                </c:pt>
                <c:pt idx="738">
                  <c:v>73.800000000000082</c:v>
                </c:pt>
                <c:pt idx="739">
                  <c:v>73.900000000000077</c:v>
                </c:pt>
                <c:pt idx="740">
                  <c:v>74.000000000000071</c:v>
                </c:pt>
                <c:pt idx="741">
                  <c:v>74.100000000000065</c:v>
                </c:pt>
                <c:pt idx="742">
                  <c:v>74.20000000000006</c:v>
                </c:pt>
                <c:pt idx="743">
                  <c:v>74.300000000000054</c:v>
                </c:pt>
                <c:pt idx="744">
                  <c:v>74.400000000000048</c:v>
                </c:pt>
                <c:pt idx="745">
                  <c:v>74.500000000000043</c:v>
                </c:pt>
                <c:pt idx="746">
                  <c:v>74.600000000000037</c:v>
                </c:pt>
                <c:pt idx="747">
                  <c:v>74.700000000000031</c:v>
                </c:pt>
                <c:pt idx="748">
                  <c:v>74.800000000000026</c:v>
                </c:pt>
                <c:pt idx="749">
                  <c:v>74.90000000000002</c:v>
                </c:pt>
                <c:pt idx="750">
                  <c:v>75.000000000000014</c:v>
                </c:pt>
                <c:pt idx="751">
                  <c:v>75.100000000000009</c:v>
                </c:pt>
                <c:pt idx="752">
                  <c:v>75.2</c:v>
                </c:pt>
                <c:pt idx="753">
                  <c:v>75.3</c:v>
                </c:pt>
                <c:pt idx="754">
                  <c:v>75.399999999999991</c:v>
                </c:pt>
                <c:pt idx="755">
                  <c:v>75.499999999999986</c:v>
                </c:pt>
                <c:pt idx="756">
                  <c:v>75.59999999999998</c:v>
                </c:pt>
                <c:pt idx="757">
                  <c:v>75.699999999999974</c:v>
                </c:pt>
                <c:pt idx="758">
                  <c:v>75.799999999999969</c:v>
                </c:pt>
                <c:pt idx="759">
                  <c:v>75.899999999999963</c:v>
                </c:pt>
                <c:pt idx="760">
                  <c:v>75.999999999999957</c:v>
                </c:pt>
                <c:pt idx="761">
                  <c:v>76.099999999999952</c:v>
                </c:pt>
                <c:pt idx="762">
                  <c:v>76.199999999999946</c:v>
                </c:pt>
                <c:pt idx="763">
                  <c:v>76.29999999999994</c:v>
                </c:pt>
                <c:pt idx="764">
                  <c:v>76.399999999999935</c:v>
                </c:pt>
                <c:pt idx="765">
                  <c:v>76.499999999999929</c:v>
                </c:pt>
                <c:pt idx="766">
                  <c:v>76.599999999999923</c:v>
                </c:pt>
                <c:pt idx="767">
                  <c:v>76.699999999999918</c:v>
                </c:pt>
                <c:pt idx="768">
                  <c:v>76.799999999999912</c:v>
                </c:pt>
                <c:pt idx="769">
                  <c:v>76.899999999999906</c:v>
                </c:pt>
                <c:pt idx="770">
                  <c:v>76.999999999999901</c:v>
                </c:pt>
                <c:pt idx="771">
                  <c:v>77.099999999999895</c:v>
                </c:pt>
                <c:pt idx="772">
                  <c:v>77.199999999999889</c:v>
                </c:pt>
                <c:pt idx="773">
                  <c:v>77.299999999999883</c:v>
                </c:pt>
                <c:pt idx="774">
                  <c:v>77.399999999999878</c:v>
                </c:pt>
                <c:pt idx="775">
                  <c:v>77.499999999999872</c:v>
                </c:pt>
                <c:pt idx="776">
                  <c:v>77.599999999999866</c:v>
                </c:pt>
                <c:pt idx="777">
                  <c:v>77.699999999999861</c:v>
                </c:pt>
                <c:pt idx="778">
                  <c:v>77.799999999999855</c:v>
                </c:pt>
                <c:pt idx="779">
                  <c:v>77.899999999999849</c:v>
                </c:pt>
                <c:pt idx="780">
                  <c:v>77.999999999999844</c:v>
                </c:pt>
                <c:pt idx="781">
                  <c:v>78.099999999999838</c:v>
                </c:pt>
                <c:pt idx="782">
                  <c:v>78.199999999999832</c:v>
                </c:pt>
                <c:pt idx="783">
                  <c:v>78.299999999999827</c:v>
                </c:pt>
                <c:pt idx="784">
                  <c:v>78.399999999999821</c:v>
                </c:pt>
                <c:pt idx="785">
                  <c:v>78.499999999999815</c:v>
                </c:pt>
                <c:pt idx="786">
                  <c:v>78.59999999999981</c:v>
                </c:pt>
                <c:pt idx="787">
                  <c:v>78.699999999999804</c:v>
                </c:pt>
                <c:pt idx="788">
                  <c:v>78.799999999999798</c:v>
                </c:pt>
                <c:pt idx="789">
                  <c:v>78.899999999999793</c:v>
                </c:pt>
                <c:pt idx="790">
                  <c:v>78.999999999999787</c:v>
                </c:pt>
                <c:pt idx="791">
                  <c:v>79.099999999999781</c:v>
                </c:pt>
                <c:pt idx="792">
                  <c:v>79.199999999999775</c:v>
                </c:pt>
                <c:pt idx="793">
                  <c:v>79.29999999999977</c:v>
                </c:pt>
                <c:pt idx="794">
                  <c:v>79.399999999999764</c:v>
                </c:pt>
                <c:pt idx="795">
                  <c:v>79.499999999999758</c:v>
                </c:pt>
                <c:pt idx="796">
                  <c:v>79.599999999999753</c:v>
                </c:pt>
                <c:pt idx="797">
                  <c:v>79.699999999999747</c:v>
                </c:pt>
                <c:pt idx="798">
                  <c:v>79.799999999999741</c:v>
                </c:pt>
                <c:pt idx="799">
                  <c:v>79.899999999999736</c:v>
                </c:pt>
                <c:pt idx="800">
                  <c:v>79.99999999999973</c:v>
                </c:pt>
                <c:pt idx="801">
                  <c:v>80.099999999999724</c:v>
                </c:pt>
                <c:pt idx="802">
                  <c:v>80.199999999999719</c:v>
                </c:pt>
                <c:pt idx="803">
                  <c:v>80.299999999999713</c:v>
                </c:pt>
                <c:pt idx="804">
                  <c:v>80.399999999999707</c:v>
                </c:pt>
                <c:pt idx="805">
                  <c:v>80.499999999999702</c:v>
                </c:pt>
                <c:pt idx="806">
                  <c:v>80.599999999999696</c:v>
                </c:pt>
                <c:pt idx="807">
                  <c:v>80.69999999999969</c:v>
                </c:pt>
                <c:pt idx="808">
                  <c:v>80.799999999999685</c:v>
                </c:pt>
                <c:pt idx="809">
                  <c:v>80.899999999999679</c:v>
                </c:pt>
                <c:pt idx="810">
                  <c:v>80.999999999999673</c:v>
                </c:pt>
                <c:pt idx="811">
                  <c:v>81.099999999999667</c:v>
                </c:pt>
                <c:pt idx="812">
                  <c:v>81.199999999999662</c:v>
                </c:pt>
                <c:pt idx="813">
                  <c:v>81.299999999999656</c:v>
                </c:pt>
                <c:pt idx="814">
                  <c:v>81.39999999999965</c:v>
                </c:pt>
                <c:pt idx="815">
                  <c:v>81.499999999999645</c:v>
                </c:pt>
                <c:pt idx="816">
                  <c:v>81.599999999999639</c:v>
                </c:pt>
                <c:pt idx="817">
                  <c:v>81.699999999999633</c:v>
                </c:pt>
                <c:pt idx="818">
                  <c:v>81.799999999999628</c:v>
                </c:pt>
                <c:pt idx="819">
                  <c:v>81.899999999999622</c:v>
                </c:pt>
                <c:pt idx="820">
                  <c:v>81.999999999999616</c:v>
                </c:pt>
                <c:pt idx="821">
                  <c:v>82.099999999999611</c:v>
                </c:pt>
                <c:pt idx="822">
                  <c:v>82.199999999999605</c:v>
                </c:pt>
                <c:pt idx="823">
                  <c:v>82.299999999999599</c:v>
                </c:pt>
                <c:pt idx="824">
                  <c:v>82.399999999999594</c:v>
                </c:pt>
                <c:pt idx="825">
                  <c:v>82.499999999999588</c:v>
                </c:pt>
                <c:pt idx="826">
                  <c:v>82.599999999999582</c:v>
                </c:pt>
                <c:pt idx="827">
                  <c:v>82.699999999999577</c:v>
                </c:pt>
                <c:pt idx="828">
                  <c:v>82.799999999999571</c:v>
                </c:pt>
                <c:pt idx="829">
                  <c:v>82.899999999999565</c:v>
                </c:pt>
                <c:pt idx="830">
                  <c:v>82.999999999999559</c:v>
                </c:pt>
                <c:pt idx="831">
                  <c:v>83.099999999999554</c:v>
                </c:pt>
                <c:pt idx="832">
                  <c:v>83.199999999999548</c:v>
                </c:pt>
                <c:pt idx="833">
                  <c:v>83.299999999999542</c:v>
                </c:pt>
                <c:pt idx="834">
                  <c:v>83.399999999999537</c:v>
                </c:pt>
                <c:pt idx="835">
                  <c:v>83.499999999999531</c:v>
                </c:pt>
                <c:pt idx="836">
                  <c:v>83.599999999999525</c:v>
                </c:pt>
                <c:pt idx="837">
                  <c:v>83.69999999999952</c:v>
                </c:pt>
                <c:pt idx="838">
                  <c:v>83.799999999999514</c:v>
                </c:pt>
                <c:pt idx="839">
                  <c:v>83.899999999999508</c:v>
                </c:pt>
                <c:pt idx="840">
                  <c:v>83.999999999999503</c:v>
                </c:pt>
                <c:pt idx="841">
                  <c:v>84.099999999999497</c:v>
                </c:pt>
                <c:pt idx="842">
                  <c:v>84.199999999999491</c:v>
                </c:pt>
                <c:pt idx="843">
                  <c:v>84.299999999999486</c:v>
                </c:pt>
                <c:pt idx="844">
                  <c:v>84.39999999999948</c:v>
                </c:pt>
                <c:pt idx="845">
                  <c:v>84.499999999999474</c:v>
                </c:pt>
                <c:pt idx="846">
                  <c:v>84.599999999999469</c:v>
                </c:pt>
                <c:pt idx="847">
                  <c:v>84.699999999999463</c:v>
                </c:pt>
                <c:pt idx="848">
                  <c:v>84.799999999999457</c:v>
                </c:pt>
                <c:pt idx="849">
                  <c:v>84.899999999999451</c:v>
                </c:pt>
                <c:pt idx="850">
                  <c:v>84.999999999999446</c:v>
                </c:pt>
                <c:pt idx="851">
                  <c:v>85.09999999999944</c:v>
                </c:pt>
                <c:pt idx="852">
                  <c:v>85.199999999999434</c:v>
                </c:pt>
                <c:pt idx="853">
                  <c:v>85.299999999999429</c:v>
                </c:pt>
                <c:pt idx="854">
                  <c:v>85.399999999999423</c:v>
                </c:pt>
                <c:pt idx="855">
                  <c:v>85.499999999999417</c:v>
                </c:pt>
                <c:pt idx="856">
                  <c:v>85.599999999999412</c:v>
                </c:pt>
                <c:pt idx="857">
                  <c:v>85.699999999999406</c:v>
                </c:pt>
                <c:pt idx="858">
                  <c:v>85.7999999999994</c:v>
                </c:pt>
                <c:pt idx="859">
                  <c:v>85.899999999999395</c:v>
                </c:pt>
                <c:pt idx="860">
                  <c:v>85.999999999999389</c:v>
                </c:pt>
                <c:pt idx="861">
                  <c:v>86.099999999999383</c:v>
                </c:pt>
                <c:pt idx="862">
                  <c:v>86.199999999999378</c:v>
                </c:pt>
                <c:pt idx="863">
                  <c:v>86.299999999999372</c:v>
                </c:pt>
                <c:pt idx="864">
                  <c:v>86.399999999999366</c:v>
                </c:pt>
                <c:pt idx="865">
                  <c:v>86.499999999999361</c:v>
                </c:pt>
                <c:pt idx="866">
                  <c:v>86.599999999999355</c:v>
                </c:pt>
                <c:pt idx="867">
                  <c:v>86.699999999999349</c:v>
                </c:pt>
                <c:pt idx="868">
                  <c:v>86.799999999999343</c:v>
                </c:pt>
                <c:pt idx="869">
                  <c:v>86.899999999999338</c:v>
                </c:pt>
                <c:pt idx="870">
                  <c:v>86.999999999999332</c:v>
                </c:pt>
                <c:pt idx="871">
                  <c:v>87.099999999999326</c:v>
                </c:pt>
                <c:pt idx="872">
                  <c:v>87.199999999999321</c:v>
                </c:pt>
                <c:pt idx="873">
                  <c:v>87.299999999999315</c:v>
                </c:pt>
                <c:pt idx="874">
                  <c:v>87.399999999999309</c:v>
                </c:pt>
                <c:pt idx="875">
                  <c:v>87.499999999999304</c:v>
                </c:pt>
                <c:pt idx="876">
                  <c:v>87.599999999999298</c:v>
                </c:pt>
                <c:pt idx="877">
                  <c:v>87.699999999999292</c:v>
                </c:pt>
                <c:pt idx="878">
                  <c:v>87.799999999999287</c:v>
                </c:pt>
                <c:pt idx="879">
                  <c:v>87.899999999999281</c:v>
                </c:pt>
                <c:pt idx="880">
                  <c:v>87.999999999999275</c:v>
                </c:pt>
                <c:pt idx="881">
                  <c:v>88.09999999999927</c:v>
                </c:pt>
                <c:pt idx="882">
                  <c:v>88.199999999999264</c:v>
                </c:pt>
                <c:pt idx="883">
                  <c:v>88.299999999999258</c:v>
                </c:pt>
                <c:pt idx="884">
                  <c:v>88.399999999999253</c:v>
                </c:pt>
                <c:pt idx="885">
                  <c:v>88.499999999999247</c:v>
                </c:pt>
                <c:pt idx="886">
                  <c:v>88.599999999999241</c:v>
                </c:pt>
                <c:pt idx="887">
                  <c:v>88.699999999999235</c:v>
                </c:pt>
                <c:pt idx="888">
                  <c:v>88.79999999999923</c:v>
                </c:pt>
                <c:pt idx="889">
                  <c:v>88.899999999999224</c:v>
                </c:pt>
                <c:pt idx="890">
                  <c:v>88.999999999999218</c:v>
                </c:pt>
                <c:pt idx="891">
                  <c:v>89.099999999999213</c:v>
                </c:pt>
                <c:pt idx="892">
                  <c:v>89.199999999999207</c:v>
                </c:pt>
                <c:pt idx="893">
                  <c:v>89.299999999999201</c:v>
                </c:pt>
                <c:pt idx="894">
                  <c:v>89.399999999999196</c:v>
                </c:pt>
                <c:pt idx="895">
                  <c:v>89.49999999999919</c:v>
                </c:pt>
                <c:pt idx="896">
                  <c:v>89.599999999999184</c:v>
                </c:pt>
                <c:pt idx="897">
                  <c:v>89.699999999999179</c:v>
                </c:pt>
                <c:pt idx="898">
                  <c:v>89.799999999999173</c:v>
                </c:pt>
                <c:pt idx="899">
                  <c:v>89.899999999999167</c:v>
                </c:pt>
                <c:pt idx="900">
                  <c:v>89.999999999999162</c:v>
                </c:pt>
                <c:pt idx="901">
                  <c:v>90.099999999999156</c:v>
                </c:pt>
                <c:pt idx="902">
                  <c:v>90.19999999999915</c:v>
                </c:pt>
                <c:pt idx="903">
                  <c:v>90.299999999999145</c:v>
                </c:pt>
                <c:pt idx="904">
                  <c:v>90.399999999999139</c:v>
                </c:pt>
                <c:pt idx="905">
                  <c:v>90.499999999999133</c:v>
                </c:pt>
                <c:pt idx="906">
                  <c:v>90.599999999999127</c:v>
                </c:pt>
                <c:pt idx="907">
                  <c:v>90.699999999999122</c:v>
                </c:pt>
                <c:pt idx="908">
                  <c:v>90.799999999999116</c:v>
                </c:pt>
                <c:pt idx="909">
                  <c:v>90.89999999999911</c:v>
                </c:pt>
                <c:pt idx="910">
                  <c:v>90.999999999999105</c:v>
                </c:pt>
                <c:pt idx="911">
                  <c:v>91.099999999999099</c:v>
                </c:pt>
                <c:pt idx="912">
                  <c:v>91.199999999999093</c:v>
                </c:pt>
                <c:pt idx="913">
                  <c:v>91.299999999999088</c:v>
                </c:pt>
                <c:pt idx="914">
                  <c:v>91.399999999999082</c:v>
                </c:pt>
                <c:pt idx="915">
                  <c:v>91.499999999999076</c:v>
                </c:pt>
                <c:pt idx="916">
                  <c:v>91.599999999999071</c:v>
                </c:pt>
                <c:pt idx="917">
                  <c:v>91.699999999999065</c:v>
                </c:pt>
                <c:pt idx="918">
                  <c:v>91.799999999999059</c:v>
                </c:pt>
                <c:pt idx="919">
                  <c:v>91.899999999999054</c:v>
                </c:pt>
                <c:pt idx="920">
                  <c:v>91.999999999999048</c:v>
                </c:pt>
                <c:pt idx="921">
                  <c:v>92.099999999999042</c:v>
                </c:pt>
                <c:pt idx="922">
                  <c:v>92.199999999999037</c:v>
                </c:pt>
                <c:pt idx="923">
                  <c:v>92.299999999999031</c:v>
                </c:pt>
                <c:pt idx="924">
                  <c:v>92.399999999999025</c:v>
                </c:pt>
                <c:pt idx="925">
                  <c:v>92.499999999999019</c:v>
                </c:pt>
                <c:pt idx="926">
                  <c:v>92.599999999999014</c:v>
                </c:pt>
                <c:pt idx="927">
                  <c:v>92.699999999999008</c:v>
                </c:pt>
                <c:pt idx="928">
                  <c:v>92.799999999999002</c:v>
                </c:pt>
                <c:pt idx="929">
                  <c:v>92.899999999998997</c:v>
                </c:pt>
                <c:pt idx="930">
                  <c:v>92.999999999998991</c:v>
                </c:pt>
                <c:pt idx="931">
                  <c:v>93.099999999998985</c:v>
                </c:pt>
                <c:pt idx="932">
                  <c:v>93.19999999999898</c:v>
                </c:pt>
                <c:pt idx="933">
                  <c:v>93.299999999998974</c:v>
                </c:pt>
                <c:pt idx="934">
                  <c:v>93.399999999998968</c:v>
                </c:pt>
                <c:pt idx="935">
                  <c:v>93.499999999998963</c:v>
                </c:pt>
                <c:pt idx="936">
                  <c:v>93.599999999998957</c:v>
                </c:pt>
                <c:pt idx="937">
                  <c:v>93.699999999998951</c:v>
                </c:pt>
                <c:pt idx="938">
                  <c:v>93.799999999998946</c:v>
                </c:pt>
                <c:pt idx="939">
                  <c:v>93.89999999999894</c:v>
                </c:pt>
                <c:pt idx="940">
                  <c:v>93.999999999998934</c:v>
                </c:pt>
                <c:pt idx="941">
                  <c:v>94.099999999998929</c:v>
                </c:pt>
                <c:pt idx="942">
                  <c:v>94.199999999998923</c:v>
                </c:pt>
                <c:pt idx="943">
                  <c:v>94.299999999998917</c:v>
                </c:pt>
                <c:pt idx="944">
                  <c:v>94.399999999998911</c:v>
                </c:pt>
                <c:pt idx="945">
                  <c:v>94.499999999998906</c:v>
                </c:pt>
                <c:pt idx="946">
                  <c:v>94.5999999999989</c:v>
                </c:pt>
                <c:pt idx="947">
                  <c:v>94.699999999998894</c:v>
                </c:pt>
                <c:pt idx="948">
                  <c:v>94.799999999998889</c:v>
                </c:pt>
                <c:pt idx="949">
                  <c:v>94.899999999998883</c:v>
                </c:pt>
                <c:pt idx="950">
                  <c:v>94.999999999998877</c:v>
                </c:pt>
                <c:pt idx="951">
                  <c:v>95.099999999998872</c:v>
                </c:pt>
                <c:pt idx="952">
                  <c:v>95.199999999998866</c:v>
                </c:pt>
                <c:pt idx="953">
                  <c:v>95.29999999999886</c:v>
                </c:pt>
                <c:pt idx="954">
                  <c:v>95.399999999998855</c:v>
                </c:pt>
                <c:pt idx="955">
                  <c:v>95.499999999998849</c:v>
                </c:pt>
                <c:pt idx="956">
                  <c:v>95.599999999998843</c:v>
                </c:pt>
                <c:pt idx="957">
                  <c:v>95.699999999998838</c:v>
                </c:pt>
                <c:pt idx="958">
                  <c:v>95.799999999998832</c:v>
                </c:pt>
                <c:pt idx="959">
                  <c:v>95.899999999998826</c:v>
                </c:pt>
                <c:pt idx="960">
                  <c:v>95.99999999999882</c:v>
                </c:pt>
                <c:pt idx="961">
                  <c:v>96.099999999998815</c:v>
                </c:pt>
                <c:pt idx="962">
                  <c:v>96.199999999998809</c:v>
                </c:pt>
                <c:pt idx="963">
                  <c:v>96.299999999998803</c:v>
                </c:pt>
                <c:pt idx="964">
                  <c:v>96.399999999998798</c:v>
                </c:pt>
                <c:pt idx="965">
                  <c:v>96.499999999998792</c:v>
                </c:pt>
                <c:pt idx="966">
                  <c:v>96.599999999998786</c:v>
                </c:pt>
                <c:pt idx="967">
                  <c:v>96.699999999998781</c:v>
                </c:pt>
                <c:pt idx="968">
                  <c:v>96.799999999998775</c:v>
                </c:pt>
                <c:pt idx="969">
                  <c:v>96.899999999998769</c:v>
                </c:pt>
                <c:pt idx="970">
                  <c:v>96.999999999998764</c:v>
                </c:pt>
                <c:pt idx="971">
                  <c:v>97.099999999998758</c:v>
                </c:pt>
                <c:pt idx="972">
                  <c:v>97.199999999998752</c:v>
                </c:pt>
                <c:pt idx="973">
                  <c:v>97.299999999998747</c:v>
                </c:pt>
                <c:pt idx="974">
                  <c:v>97.399999999998741</c:v>
                </c:pt>
                <c:pt idx="975">
                  <c:v>97.499999999998735</c:v>
                </c:pt>
                <c:pt idx="976">
                  <c:v>97.59999999999873</c:v>
                </c:pt>
                <c:pt idx="977">
                  <c:v>97.699999999998724</c:v>
                </c:pt>
                <c:pt idx="978">
                  <c:v>97.799999999998718</c:v>
                </c:pt>
                <c:pt idx="979">
                  <c:v>97.899999999998712</c:v>
                </c:pt>
                <c:pt idx="980">
                  <c:v>97.999999999998707</c:v>
                </c:pt>
                <c:pt idx="981">
                  <c:v>98.099999999998701</c:v>
                </c:pt>
                <c:pt idx="982">
                  <c:v>98.199999999998695</c:v>
                </c:pt>
                <c:pt idx="983">
                  <c:v>98.29999999999869</c:v>
                </c:pt>
                <c:pt idx="984">
                  <c:v>98.399999999998684</c:v>
                </c:pt>
                <c:pt idx="985">
                  <c:v>98.499999999998678</c:v>
                </c:pt>
                <c:pt idx="986">
                  <c:v>98.599999999998673</c:v>
                </c:pt>
                <c:pt idx="987">
                  <c:v>98.699999999998667</c:v>
                </c:pt>
                <c:pt idx="988">
                  <c:v>98.799999999998661</c:v>
                </c:pt>
                <c:pt idx="989">
                  <c:v>98.899999999998656</c:v>
                </c:pt>
                <c:pt idx="990">
                  <c:v>98.99999999999865</c:v>
                </c:pt>
                <c:pt idx="991">
                  <c:v>99.099999999998644</c:v>
                </c:pt>
                <c:pt idx="992">
                  <c:v>99.199999999998639</c:v>
                </c:pt>
                <c:pt idx="993">
                  <c:v>99.299999999998633</c:v>
                </c:pt>
                <c:pt idx="994">
                  <c:v>99.399999999998627</c:v>
                </c:pt>
                <c:pt idx="995">
                  <c:v>99.499999999998622</c:v>
                </c:pt>
                <c:pt idx="996">
                  <c:v>99.599999999998616</c:v>
                </c:pt>
                <c:pt idx="997">
                  <c:v>99.69999999999861</c:v>
                </c:pt>
                <c:pt idx="998">
                  <c:v>99.799999999998604</c:v>
                </c:pt>
                <c:pt idx="999">
                  <c:v>99.899999999998599</c:v>
                </c:pt>
                <c:pt idx="1000">
                  <c:v>99.999999999998593</c:v>
                </c:pt>
                <c:pt idx="1001">
                  <c:v>100.09999999999859</c:v>
                </c:pt>
                <c:pt idx="1002">
                  <c:v>100.19999999999858</c:v>
                </c:pt>
                <c:pt idx="1003">
                  <c:v>100.29999999999858</c:v>
                </c:pt>
                <c:pt idx="1004">
                  <c:v>100.39999999999857</c:v>
                </c:pt>
                <c:pt idx="1005">
                  <c:v>100.49999999999856</c:v>
                </c:pt>
                <c:pt idx="1006">
                  <c:v>100.59999999999856</c:v>
                </c:pt>
                <c:pt idx="1007">
                  <c:v>100.69999999999855</c:v>
                </c:pt>
                <c:pt idx="1008">
                  <c:v>100.79999999999855</c:v>
                </c:pt>
                <c:pt idx="1009">
                  <c:v>100.89999999999854</c:v>
                </c:pt>
                <c:pt idx="1010">
                  <c:v>100.99999999999854</c:v>
                </c:pt>
                <c:pt idx="1011">
                  <c:v>101.09999999999853</c:v>
                </c:pt>
                <c:pt idx="1012">
                  <c:v>101.19999999999852</c:v>
                </c:pt>
                <c:pt idx="1013">
                  <c:v>101.29999999999852</c:v>
                </c:pt>
                <c:pt idx="1014">
                  <c:v>101.39999999999851</c:v>
                </c:pt>
                <c:pt idx="1015">
                  <c:v>101.49999999999851</c:v>
                </c:pt>
                <c:pt idx="1016">
                  <c:v>101.5999999999985</c:v>
                </c:pt>
                <c:pt idx="1017">
                  <c:v>101.6999999999985</c:v>
                </c:pt>
                <c:pt idx="1018">
                  <c:v>101.79999999999849</c:v>
                </c:pt>
                <c:pt idx="1019">
                  <c:v>101.89999999999849</c:v>
                </c:pt>
                <c:pt idx="1020">
                  <c:v>101.99999999999848</c:v>
                </c:pt>
                <c:pt idx="1021">
                  <c:v>102.09999999999847</c:v>
                </c:pt>
                <c:pt idx="1022">
                  <c:v>102.19999999999847</c:v>
                </c:pt>
                <c:pt idx="1023">
                  <c:v>102.29999999999846</c:v>
                </c:pt>
                <c:pt idx="1024">
                  <c:v>102.39999999999846</c:v>
                </c:pt>
                <c:pt idx="1025">
                  <c:v>102.49999999999845</c:v>
                </c:pt>
                <c:pt idx="1026">
                  <c:v>102.59999999999845</c:v>
                </c:pt>
                <c:pt idx="1027">
                  <c:v>102.69999999999844</c:v>
                </c:pt>
                <c:pt idx="1028">
                  <c:v>102.79999999999843</c:v>
                </c:pt>
                <c:pt idx="1029">
                  <c:v>102.89999999999843</c:v>
                </c:pt>
                <c:pt idx="1030">
                  <c:v>102.99999999999842</c:v>
                </c:pt>
                <c:pt idx="1031">
                  <c:v>103.09999999999842</c:v>
                </c:pt>
                <c:pt idx="1032">
                  <c:v>103.19999999999841</c:v>
                </c:pt>
                <c:pt idx="1033">
                  <c:v>103.29999999999841</c:v>
                </c:pt>
                <c:pt idx="1034">
                  <c:v>103.3999999999984</c:v>
                </c:pt>
                <c:pt idx="1035">
                  <c:v>103.49999999999839</c:v>
                </c:pt>
                <c:pt idx="1036">
                  <c:v>103.59999999999839</c:v>
                </c:pt>
                <c:pt idx="1037">
                  <c:v>103.69999999999838</c:v>
                </c:pt>
                <c:pt idx="1038">
                  <c:v>103.79999999999838</c:v>
                </c:pt>
                <c:pt idx="1039">
                  <c:v>103.89999999999837</c:v>
                </c:pt>
                <c:pt idx="1040">
                  <c:v>103.99999999999837</c:v>
                </c:pt>
                <c:pt idx="1041">
                  <c:v>104.09999999999836</c:v>
                </c:pt>
                <c:pt idx="1042">
                  <c:v>104.19999999999835</c:v>
                </c:pt>
                <c:pt idx="1043">
                  <c:v>104.29999999999835</c:v>
                </c:pt>
                <c:pt idx="1044">
                  <c:v>104.39999999999834</c:v>
                </c:pt>
                <c:pt idx="1045">
                  <c:v>104.49999999999834</c:v>
                </c:pt>
                <c:pt idx="1046">
                  <c:v>104.59999999999833</c:v>
                </c:pt>
                <c:pt idx="1047">
                  <c:v>104.69999999999833</c:v>
                </c:pt>
                <c:pt idx="1048">
                  <c:v>104.79999999999832</c:v>
                </c:pt>
                <c:pt idx="1049">
                  <c:v>104.89999999999831</c:v>
                </c:pt>
                <c:pt idx="1050">
                  <c:v>104.99999999999831</c:v>
                </c:pt>
                <c:pt idx="1051">
                  <c:v>105.0999999999983</c:v>
                </c:pt>
                <c:pt idx="1052">
                  <c:v>105.1999999999983</c:v>
                </c:pt>
                <c:pt idx="1053">
                  <c:v>105.29999999999829</c:v>
                </c:pt>
                <c:pt idx="1054">
                  <c:v>105.39999999999829</c:v>
                </c:pt>
                <c:pt idx="1055">
                  <c:v>105.49999999999828</c:v>
                </c:pt>
                <c:pt idx="1056">
                  <c:v>105.59999999999827</c:v>
                </c:pt>
                <c:pt idx="1057">
                  <c:v>105.69999999999827</c:v>
                </c:pt>
                <c:pt idx="1058">
                  <c:v>105.79999999999826</c:v>
                </c:pt>
                <c:pt idx="1059">
                  <c:v>105.89999999999826</c:v>
                </c:pt>
                <c:pt idx="1060">
                  <c:v>105.99999999999825</c:v>
                </c:pt>
                <c:pt idx="1061">
                  <c:v>106.09999999999825</c:v>
                </c:pt>
                <c:pt idx="1062">
                  <c:v>106.19999999999824</c:v>
                </c:pt>
                <c:pt idx="1063">
                  <c:v>106.29999999999824</c:v>
                </c:pt>
                <c:pt idx="1064">
                  <c:v>106.39999999999823</c:v>
                </c:pt>
                <c:pt idx="1065">
                  <c:v>106.49999999999822</c:v>
                </c:pt>
                <c:pt idx="1066">
                  <c:v>106.59999999999822</c:v>
                </c:pt>
                <c:pt idx="1067">
                  <c:v>106.69999999999821</c:v>
                </c:pt>
                <c:pt idx="1068">
                  <c:v>106.79999999999821</c:v>
                </c:pt>
                <c:pt idx="1069">
                  <c:v>106.8999999999982</c:v>
                </c:pt>
                <c:pt idx="1070">
                  <c:v>106.9999999999982</c:v>
                </c:pt>
                <c:pt idx="1071">
                  <c:v>107.09999999999819</c:v>
                </c:pt>
                <c:pt idx="1072">
                  <c:v>107.19999999999818</c:v>
                </c:pt>
                <c:pt idx="1073">
                  <c:v>107.29999999999818</c:v>
                </c:pt>
                <c:pt idx="1074">
                  <c:v>107.39999999999817</c:v>
                </c:pt>
                <c:pt idx="1075">
                  <c:v>107.49999999999817</c:v>
                </c:pt>
                <c:pt idx="1076">
                  <c:v>107.59999999999816</c:v>
                </c:pt>
                <c:pt idx="1077">
                  <c:v>107.69999999999816</c:v>
                </c:pt>
                <c:pt idx="1078">
                  <c:v>107.79999999999815</c:v>
                </c:pt>
                <c:pt idx="1079">
                  <c:v>107.89999999999814</c:v>
                </c:pt>
                <c:pt idx="1080">
                  <c:v>107.99999999999814</c:v>
                </c:pt>
                <c:pt idx="1081">
                  <c:v>108.09999999999813</c:v>
                </c:pt>
                <c:pt idx="1082">
                  <c:v>108.19999999999813</c:v>
                </c:pt>
                <c:pt idx="1083">
                  <c:v>108.29999999999812</c:v>
                </c:pt>
                <c:pt idx="1084">
                  <c:v>108.39999999999812</c:v>
                </c:pt>
                <c:pt idx="1085">
                  <c:v>108.49999999999811</c:v>
                </c:pt>
                <c:pt idx="1086">
                  <c:v>108.5999999999981</c:v>
                </c:pt>
                <c:pt idx="1087">
                  <c:v>108.6999999999981</c:v>
                </c:pt>
                <c:pt idx="1088">
                  <c:v>108.79999999999809</c:v>
                </c:pt>
                <c:pt idx="1089">
                  <c:v>108.89999999999809</c:v>
                </c:pt>
                <c:pt idx="1090">
                  <c:v>108.99999999999808</c:v>
                </c:pt>
                <c:pt idx="1091">
                  <c:v>109.09999999999808</c:v>
                </c:pt>
                <c:pt idx="1092">
                  <c:v>109.19999999999807</c:v>
                </c:pt>
                <c:pt idx="1093">
                  <c:v>109.29999999999806</c:v>
                </c:pt>
                <c:pt idx="1094">
                  <c:v>109.39999999999806</c:v>
                </c:pt>
                <c:pt idx="1095">
                  <c:v>109.49999999999805</c:v>
                </c:pt>
                <c:pt idx="1096">
                  <c:v>109.59999999999805</c:v>
                </c:pt>
                <c:pt idx="1097">
                  <c:v>109.69999999999804</c:v>
                </c:pt>
                <c:pt idx="1098">
                  <c:v>109.79999999999804</c:v>
                </c:pt>
                <c:pt idx="1099">
                  <c:v>109.89999999999803</c:v>
                </c:pt>
                <c:pt idx="1100">
                  <c:v>109.99999999999802</c:v>
                </c:pt>
                <c:pt idx="1101">
                  <c:v>110.09999999999802</c:v>
                </c:pt>
                <c:pt idx="1102">
                  <c:v>110.19999999999801</c:v>
                </c:pt>
                <c:pt idx="1103">
                  <c:v>110.29999999999801</c:v>
                </c:pt>
                <c:pt idx="1104">
                  <c:v>110.399999999998</c:v>
                </c:pt>
                <c:pt idx="1105">
                  <c:v>110.499999999998</c:v>
                </c:pt>
                <c:pt idx="1106">
                  <c:v>110.59999999999799</c:v>
                </c:pt>
                <c:pt idx="1107">
                  <c:v>110.69999999999798</c:v>
                </c:pt>
                <c:pt idx="1108">
                  <c:v>110.79999999999798</c:v>
                </c:pt>
                <c:pt idx="1109">
                  <c:v>110.89999999999797</c:v>
                </c:pt>
                <c:pt idx="1110">
                  <c:v>110.99999999999797</c:v>
                </c:pt>
                <c:pt idx="1111">
                  <c:v>111.09999999999796</c:v>
                </c:pt>
                <c:pt idx="1112">
                  <c:v>111.19999999999796</c:v>
                </c:pt>
                <c:pt idx="1113">
                  <c:v>111.29999999999795</c:v>
                </c:pt>
                <c:pt idx="1114">
                  <c:v>111.39999999999795</c:v>
                </c:pt>
                <c:pt idx="1115">
                  <c:v>111.49999999999794</c:v>
                </c:pt>
                <c:pt idx="1116">
                  <c:v>111.59999999999793</c:v>
                </c:pt>
                <c:pt idx="1117">
                  <c:v>111.69999999999793</c:v>
                </c:pt>
                <c:pt idx="1118">
                  <c:v>111.79999999999792</c:v>
                </c:pt>
                <c:pt idx="1119">
                  <c:v>111.89999999999792</c:v>
                </c:pt>
                <c:pt idx="1120">
                  <c:v>111.99999999999791</c:v>
                </c:pt>
                <c:pt idx="1121">
                  <c:v>112.09999999999791</c:v>
                </c:pt>
                <c:pt idx="1122">
                  <c:v>112.1999999999979</c:v>
                </c:pt>
                <c:pt idx="1123">
                  <c:v>112.29999999999789</c:v>
                </c:pt>
                <c:pt idx="1124">
                  <c:v>112.39999999999789</c:v>
                </c:pt>
                <c:pt idx="1125">
                  <c:v>112.49999999999788</c:v>
                </c:pt>
                <c:pt idx="1126">
                  <c:v>112.59999999999788</c:v>
                </c:pt>
                <c:pt idx="1127">
                  <c:v>112.69999999999787</c:v>
                </c:pt>
                <c:pt idx="1128">
                  <c:v>112.79999999999787</c:v>
                </c:pt>
                <c:pt idx="1129">
                  <c:v>112.89999999999786</c:v>
                </c:pt>
                <c:pt idx="1130">
                  <c:v>112.99999999999785</c:v>
                </c:pt>
                <c:pt idx="1131">
                  <c:v>113.09999999999785</c:v>
                </c:pt>
                <c:pt idx="1132">
                  <c:v>113.19999999999784</c:v>
                </c:pt>
                <c:pt idx="1133">
                  <c:v>113.29999999999784</c:v>
                </c:pt>
                <c:pt idx="1134">
                  <c:v>113.39999999999783</c:v>
                </c:pt>
                <c:pt idx="1135">
                  <c:v>113.49999999999783</c:v>
                </c:pt>
                <c:pt idx="1136">
                  <c:v>113.59999999999782</c:v>
                </c:pt>
                <c:pt idx="1137">
                  <c:v>113.69999999999781</c:v>
                </c:pt>
                <c:pt idx="1138">
                  <c:v>113.79999999999781</c:v>
                </c:pt>
                <c:pt idx="1139">
                  <c:v>113.8999999999978</c:v>
                </c:pt>
                <c:pt idx="1140">
                  <c:v>113.9999999999978</c:v>
                </c:pt>
                <c:pt idx="1141">
                  <c:v>114.09999999999779</c:v>
                </c:pt>
                <c:pt idx="1142">
                  <c:v>114.19999999999779</c:v>
                </c:pt>
                <c:pt idx="1143">
                  <c:v>114.29999999999778</c:v>
                </c:pt>
                <c:pt idx="1144">
                  <c:v>114.39999999999777</c:v>
                </c:pt>
                <c:pt idx="1145">
                  <c:v>114.49999999999777</c:v>
                </c:pt>
                <c:pt idx="1146">
                  <c:v>114.59999999999776</c:v>
                </c:pt>
                <c:pt idx="1147">
                  <c:v>114.69999999999776</c:v>
                </c:pt>
                <c:pt idx="1148">
                  <c:v>114.79999999999775</c:v>
                </c:pt>
                <c:pt idx="1149">
                  <c:v>114.89999999999775</c:v>
                </c:pt>
                <c:pt idx="1150">
                  <c:v>114.99999999999774</c:v>
                </c:pt>
                <c:pt idx="1151">
                  <c:v>115.09999999999773</c:v>
                </c:pt>
                <c:pt idx="1152">
                  <c:v>115.19999999999773</c:v>
                </c:pt>
                <c:pt idx="1153">
                  <c:v>115.29999999999772</c:v>
                </c:pt>
                <c:pt idx="1154">
                  <c:v>115.39999999999772</c:v>
                </c:pt>
                <c:pt idx="1155">
                  <c:v>115.49999999999771</c:v>
                </c:pt>
                <c:pt idx="1156">
                  <c:v>115.59999999999771</c:v>
                </c:pt>
                <c:pt idx="1157">
                  <c:v>115.6999999999977</c:v>
                </c:pt>
                <c:pt idx="1158">
                  <c:v>115.79999999999769</c:v>
                </c:pt>
                <c:pt idx="1159">
                  <c:v>115.89999999999769</c:v>
                </c:pt>
                <c:pt idx="1160">
                  <c:v>115.99999999999768</c:v>
                </c:pt>
                <c:pt idx="1161">
                  <c:v>116.09999999999768</c:v>
                </c:pt>
                <c:pt idx="1162">
                  <c:v>116.19999999999767</c:v>
                </c:pt>
                <c:pt idx="1163">
                  <c:v>116.29999999999767</c:v>
                </c:pt>
                <c:pt idx="1164">
                  <c:v>116.39999999999766</c:v>
                </c:pt>
                <c:pt idx="1165">
                  <c:v>116.49999999999766</c:v>
                </c:pt>
                <c:pt idx="1166">
                  <c:v>116.59999999999765</c:v>
                </c:pt>
                <c:pt idx="1167">
                  <c:v>116.69999999999764</c:v>
                </c:pt>
                <c:pt idx="1168">
                  <c:v>116.79999999999764</c:v>
                </c:pt>
                <c:pt idx="1169">
                  <c:v>116.89999999999763</c:v>
                </c:pt>
                <c:pt idx="1170">
                  <c:v>116.99999999999763</c:v>
                </c:pt>
                <c:pt idx="1171">
                  <c:v>117.09999999999762</c:v>
                </c:pt>
                <c:pt idx="1172">
                  <c:v>117.19999999999762</c:v>
                </c:pt>
                <c:pt idx="1173">
                  <c:v>117.29999999999761</c:v>
                </c:pt>
                <c:pt idx="1174">
                  <c:v>117.3999999999976</c:v>
                </c:pt>
                <c:pt idx="1175">
                  <c:v>117.4999999999976</c:v>
                </c:pt>
                <c:pt idx="1176">
                  <c:v>117.59999999999759</c:v>
                </c:pt>
                <c:pt idx="1177">
                  <c:v>117.69999999999759</c:v>
                </c:pt>
                <c:pt idx="1178">
                  <c:v>117.79999999999758</c:v>
                </c:pt>
                <c:pt idx="1179">
                  <c:v>117.89999999999758</c:v>
                </c:pt>
                <c:pt idx="1180">
                  <c:v>117.99999999999757</c:v>
                </c:pt>
                <c:pt idx="1181">
                  <c:v>118.09999999999756</c:v>
                </c:pt>
                <c:pt idx="1182">
                  <c:v>118.19999999999756</c:v>
                </c:pt>
                <c:pt idx="1183">
                  <c:v>118.29999999999755</c:v>
                </c:pt>
                <c:pt idx="1184">
                  <c:v>118.39999999999755</c:v>
                </c:pt>
                <c:pt idx="1185">
                  <c:v>118.49999999999754</c:v>
                </c:pt>
                <c:pt idx="1186">
                  <c:v>118.59999999999754</c:v>
                </c:pt>
                <c:pt idx="1187">
                  <c:v>118.69999999999753</c:v>
                </c:pt>
                <c:pt idx="1188">
                  <c:v>118.79999999999752</c:v>
                </c:pt>
                <c:pt idx="1189">
                  <c:v>118.89999999999752</c:v>
                </c:pt>
                <c:pt idx="1190">
                  <c:v>118.99999999999751</c:v>
                </c:pt>
                <c:pt idx="1191">
                  <c:v>119.09999999999751</c:v>
                </c:pt>
                <c:pt idx="1192">
                  <c:v>119.1999999999975</c:v>
                </c:pt>
                <c:pt idx="1193">
                  <c:v>119.2999999999975</c:v>
                </c:pt>
                <c:pt idx="1194">
                  <c:v>119.39999999999749</c:v>
                </c:pt>
                <c:pt idx="1195">
                  <c:v>119.49999999999748</c:v>
                </c:pt>
                <c:pt idx="1196">
                  <c:v>119.59999999999748</c:v>
                </c:pt>
                <c:pt idx="1197">
                  <c:v>119.69999999999747</c:v>
                </c:pt>
                <c:pt idx="1198">
                  <c:v>119.79999999999747</c:v>
                </c:pt>
                <c:pt idx="1199">
                  <c:v>119.89999999999746</c:v>
                </c:pt>
                <c:pt idx="1200">
                  <c:v>119.99999999999746</c:v>
                </c:pt>
                <c:pt idx="1201">
                  <c:v>120.09999999999745</c:v>
                </c:pt>
                <c:pt idx="1202">
                  <c:v>120.19999999999744</c:v>
                </c:pt>
                <c:pt idx="1203">
                  <c:v>120.29999999999744</c:v>
                </c:pt>
                <c:pt idx="1204">
                  <c:v>120.39999999999743</c:v>
                </c:pt>
                <c:pt idx="1205">
                  <c:v>120.49999999999743</c:v>
                </c:pt>
                <c:pt idx="1206">
                  <c:v>120.59999999999742</c:v>
                </c:pt>
                <c:pt idx="1207">
                  <c:v>120.69999999999742</c:v>
                </c:pt>
                <c:pt idx="1208">
                  <c:v>120.79999999999741</c:v>
                </c:pt>
                <c:pt idx="1209">
                  <c:v>120.89999999999741</c:v>
                </c:pt>
                <c:pt idx="1210">
                  <c:v>120.9999999999974</c:v>
                </c:pt>
                <c:pt idx="1211">
                  <c:v>121.09999999999739</c:v>
                </c:pt>
                <c:pt idx="1212">
                  <c:v>121.19999999999739</c:v>
                </c:pt>
                <c:pt idx="1213">
                  <c:v>121.29999999999738</c:v>
                </c:pt>
                <c:pt idx="1214">
                  <c:v>121.39999999999738</c:v>
                </c:pt>
                <c:pt idx="1215">
                  <c:v>121.49999999999737</c:v>
                </c:pt>
                <c:pt idx="1216">
                  <c:v>121.59999999999737</c:v>
                </c:pt>
                <c:pt idx="1217">
                  <c:v>121.69999999999736</c:v>
                </c:pt>
                <c:pt idx="1218">
                  <c:v>121.79999999999735</c:v>
                </c:pt>
                <c:pt idx="1219">
                  <c:v>121.89999999999735</c:v>
                </c:pt>
                <c:pt idx="1220">
                  <c:v>121.99999999999734</c:v>
                </c:pt>
                <c:pt idx="1221">
                  <c:v>122.09999999999734</c:v>
                </c:pt>
                <c:pt idx="1222">
                  <c:v>122.19999999999733</c:v>
                </c:pt>
                <c:pt idx="1223">
                  <c:v>122.29999999999733</c:v>
                </c:pt>
                <c:pt idx="1224">
                  <c:v>122.39999999999732</c:v>
                </c:pt>
                <c:pt idx="1225">
                  <c:v>122.49999999999731</c:v>
                </c:pt>
                <c:pt idx="1226">
                  <c:v>122.59999999999731</c:v>
                </c:pt>
                <c:pt idx="1227">
                  <c:v>122.6999999999973</c:v>
                </c:pt>
                <c:pt idx="1228">
                  <c:v>122.7999999999973</c:v>
                </c:pt>
                <c:pt idx="1229">
                  <c:v>122.89999999999729</c:v>
                </c:pt>
                <c:pt idx="1230">
                  <c:v>122.99999999999729</c:v>
                </c:pt>
                <c:pt idx="1231">
                  <c:v>123.09999999999728</c:v>
                </c:pt>
                <c:pt idx="1232">
                  <c:v>123.19999999999727</c:v>
                </c:pt>
                <c:pt idx="1233">
                  <c:v>123.29999999999727</c:v>
                </c:pt>
                <c:pt idx="1234">
                  <c:v>123.39999999999726</c:v>
                </c:pt>
                <c:pt idx="1235">
                  <c:v>123.49999999999726</c:v>
                </c:pt>
                <c:pt idx="1236">
                  <c:v>123.59999999999725</c:v>
                </c:pt>
                <c:pt idx="1237">
                  <c:v>123.69999999999725</c:v>
                </c:pt>
                <c:pt idx="1238">
                  <c:v>123.79999999999724</c:v>
                </c:pt>
                <c:pt idx="1239">
                  <c:v>123.89999999999723</c:v>
                </c:pt>
                <c:pt idx="1240">
                  <c:v>123.99999999999723</c:v>
                </c:pt>
                <c:pt idx="1241">
                  <c:v>124.09999999999722</c:v>
                </c:pt>
                <c:pt idx="1242">
                  <c:v>124.19999999999722</c:v>
                </c:pt>
                <c:pt idx="1243">
                  <c:v>124.29999999999721</c:v>
                </c:pt>
                <c:pt idx="1244">
                  <c:v>124.39999999999721</c:v>
                </c:pt>
                <c:pt idx="1245">
                  <c:v>124.4999999999972</c:v>
                </c:pt>
                <c:pt idx="1246">
                  <c:v>124.59999999999719</c:v>
                </c:pt>
                <c:pt idx="1247">
                  <c:v>124.69999999999719</c:v>
                </c:pt>
                <c:pt idx="1248">
                  <c:v>124.79999999999718</c:v>
                </c:pt>
                <c:pt idx="1249">
                  <c:v>124.89999999999718</c:v>
                </c:pt>
                <c:pt idx="1250">
                  <c:v>124.99999999999717</c:v>
                </c:pt>
                <c:pt idx="1251">
                  <c:v>125.09999999999717</c:v>
                </c:pt>
                <c:pt idx="1252">
                  <c:v>125.19999999999716</c:v>
                </c:pt>
                <c:pt idx="1253">
                  <c:v>125.29999999999715</c:v>
                </c:pt>
                <c:pt idx="1254">
                  <c:v>125.39999999999715</c:v>
                </c:pt>
                <c:pt idx="1255">
                  <c:v>125.49999999999714</c:v>
                </c:pt>
                <c:pt idx="1256">
                  <c:v>125.59999999999714</c:v>
                </c:pt>
                <c:pt idx="1257">
                  <c:v>125.69999999999713</c:v>
                </c:pt>
                <c:pt idx="1258">
                  <c:v>125.79999999999713</c:v>
                </c:pt>
                <c:pt idx="1259">
                  <c:v>125.89999999999712</c:v>
                </c:pt>
                <c:pt idx="1260">
                  <c:v>125.99999999999712</c:v>
                </c:pt>
                <c:pt idx="1261">
                  <c:v>126.09999999999711</c:v>
                </c:pt>
                <c:pt idx="1262">
                  <c:v>126.1999999999971</c:v>
                </c:pt>
                <c:pt idx="1263">
                  <c:v>126.2999999999971</c:v>
                </c:pt>
                <c:pt idx="1264">
                  <c:v>126.39999999999709</c:v>
                </c:pt>
                <c:pt idx="1265">
                  <c:v>126.49999999999709</c:v>
                </c:pt>
                <c:pt idx="1266">
                  <c:v>126.59999999999708</c:v>
                </c:pt>
                <c:pt idx="1267">
                  <c:v>126.69999999999708</c:v>
                </c:pt>
                <c:pt idx="1268">
                  <c:v>126.79999999999707</c:v>
                </c:pt>
                <c:pt idx="1269">
                  <c:v>126.89999999999706</c:v>
                </c:pt>
                <c:pt idx="1270">
                  <c:v>126.99999999999706</c:v>
                </c:pt>
                <c:pt idx="1271">
                  <c:v>127.09999999999705</c:v>
                </c:pt>
                <c:pt idx="1272">
                  <c:v>127.19999999999705</c:v>
                </c:pt>
                <c:pt idx="1273">
                  <c:v>127.29999999999704</c:v>
                </c:pt>
                <c:pt idx="1274">
                  <c:v>127.39999999999704</c:v>
                </c:pt>
                <c:pt idx="1275">
                  <c:v>127.49999999999703</c:v>
                </c:pt>
                <c:pt idx="1276">
                  <c:v>127.59999999999702</c:v>
                </c:pt>
                <c:pt idx="1277">
                  <c:v>127.69999999999702</c:v>
                </c:pt>
                <c:pt idx="1278">
                  <c:v>127.79999999999701</c:v>
                </c:pt>
                <c:pt idx="1279">
                  <c:v>127.89999999999701</c:v>
                </c:pt>
                <c:pt idx="1280">
                  <c:v>127.999999999997</c:v>
                </c:pt>
                <c:pt idx="1281">
                  <c:v>128.09999999999701</c:v>
                </c:pt>
                <c:pt idx="1282">
                  <c:v>128.199999999997</c:v>
                </c:pt>
                <c:pt idx="1283">
                  <c:v>128.299999999997</c:v>
                </c:pt>
                <c:pt idx="1284">
                  <c:v>128.39999999999699</c:v>
                </c:pt>
                <c:pt idx="1285">
                  <c:v>128.49999999999699</c:v>
                </c:pt>
                <c:pt idx="1286">
                  <c:v>128.59999999999698</c:v>
                </c:pt>
                <c:pt idx="1287">
                  <c:v>128.69999999999698</c:v>
                </c:pt>
                <c:pt idx="1288">
                  <c:v>128.79999999999697</c:v>
                </c:pt>
                <c:pt idx="1289">
                  <c:v>128.89999999999696</c:v>
                </c:pt>
                <c:pt idx="1290">
                  <c:v>128.99999999999696</c:v>
                </c:pt>
                <c:pt idx="1291">
                  <c:v>129.09999999999695</c:v>
                </c:pt>
                <c:pt idx="1292">
                  <c:v>129.19999999999695</c:v>
                </c:pt>
                <c:pt idx="1293">
                  <c:v>129.29999999999694</c:v>
                </c:pt>
                <c:pt idx="1294">
                  <c:v>129.39999999999694</c:v>
                </c:pt>
                <c:pt idx="1295">
                  <c:v>129.49999999999693</c:v>
                </c:pt>
                <c:pt idx="1296">
                  <c:v>129.59999999999692</c:v>
                </c:pt>
                <c:pt idx="1297">
                  <c:v>129.69999999999692</c:v>
                </c:pt>
                <c:pt idx="1298">
                  <c:v>129.79999999999691</c:v>
                </c:pt>
                <c:pt idx="1299">
                  <c:v>129.89999999999691</c:v>
                </c:pt>
                <c:pt idx="1300">
                  <c:v>129.9999999999969</c:v>
                </c:pt>
                <c:pt idx="1301">
                  <c:v>130.0999999999969</c:v>
                </c:pt>
                <c:pt idx="1302">
                  <c:v>130.19999999999689</c:v>
                </c:pt>
                <c:pt idx="1303">
                  <c:v>130.29999999999688</c:v>
                </c:pt>
                <c:pt idx="1304">
                  <c:v>130.39999999999688</c:v>
                </c:pt>
                <c:pt idx="1305">
                  <c:v>130.49999999999687</c:v>
                </c:pt>
                <c:pt idx="1306">
                  <c:v>130.59999999999687</c:v>
                </c:pt>
                <c:pt idx="1307">
                  <c:v>130.69999999999686</c:v>
                </c:pt>
                <c:pt idx="1308">
                  <c:v>130.79999999999686</c:v>
                </c:pt>
                <c:pt idx="1309">
                  <c:v>130.89999999999685</c:v>
                </c:pt>
                <c:pt idx="1310">
                  <c:v>130.99999999999685</c:v>
                </c:pt>
                <c:pt idx="1311">
                  <c:v>131.09999999999684</c:v>
                </c:pt>
                <c:pt idx="1312">
                  <c:v>131.19999999999683</c:v>
                </c:pt>
                <c:pt idx="1313">
                  <c:v>131.29999999999683</c:v>
                </c:pt>
                <c:pt idx="1314">
                  <c:v>131.39999999999682</c:v>
                </c:pt>
                <c:pt idx="1315">
                  <c:v>131.49999999999682</c:v>
                </c:pt>
                <c:pt idx="1316">
                  <c:v>131.59999999999681</c:v>
                </c:pt>
                <c:pt idx="1317">
                  <c:v>131.69999999999681</c:v>
                </c:pt>
                <c:pt idx="1318">
                  <c:v>131.7999999999968</c:v>
                </c:pt>
                <c:pt idx="1319">
                  <c:v>131.89999999999679</c:v>
                </c:pt>
                <c:pt idx="1320">
                  <c:v>131.99999999999679</c:v>
                </c:pt>
                <c:pt idx="1321">
                  <c:v>132.09999999999678</c:v>
                </c:pt>
                <c:pt idx="1322">
                  <c:v>132.19999999999678</c:v>
                </c:pt>
                <c:pt idx="1323">
                  <c:v>132.29999999999677</c:v>
                </c:pt>
                <c:pt idx="1324">
                  <c:v>132.39999999999677</c:v>
                </c:pt>
                <c:pt idx="1325">
                  <c:v>132.49999999999676</c:v>
                </c:pt>
                <c:pt idx="1326">
                  <c:v>132.59999999999675</c:v>
                </c:pt>
                <c:pt idx="1327">
                  <c:v>132.69999999999675</c:v>
                </c:pt>
                <c:pt idx="1328">
                  <c:v>132.79999999999674</c:v>
                </c:pt>
                <c:pt idx="1329">
                  <c:v>132.89999999999674</c:v>
                </c:pt>
                <c:pt idx="1330">
                  <c:v>132.99999999999673</c:v>
                </c:pt>
                <c:pt idx="1331">
                  <c:v>133.09999999999673</c:v>
                </c:pt>
                <c:pt idx="1332">
                  <c:v>133.19999999999672</c:v>
                </c:pt>
                <c:pt idx="1333">
                  <c:v>133.29999999999671</c:v>
                </c:pt>
                <c:pt idx="1334">
                  <c:v>133.39999999999671</c:v>
                </c:pt>
                <c:pt idx="1335">
                  <c:v>133.4999999999967</c:v>
                </c:pt>
                <c:pt idx="1336">
                  <c:v>133.5999999999967</c:v>
                </c:pt>
                <c:pt idx="1337">
                  <c:v>133.69999999999669</c:v>
                </c:pt>
                <c:pt idx="1338">
                  <c:v>133.79999999999669</c:v>
                </c:pt>
                <c:pt idx="1339">
                  <c:v>133.89999999999668</c:v>
                </c:pt>
                <c:pt idx="1340">
                  <c:v>133.99999999999667</c:v>
                </c:pt>
                <c:pt idx="1341">
                  <c:v>134.09999999999667</c:v>
                </c:pt>
                <c:pt idx="1342">
                  <c:v>134.19999999999666</c:v>
                </c:pt>
                <c:pt idx="1343">
                  <c:v>134.29999999999666</c:v>
                </c:pt>
                <c:pt idx="1344">
                  <c:v>134.39999999999665</c:v>
                </c:pt>
                <c:pt idx="1345">
                  <c:v>134.49999999999665</c:v>
                </c:pt>
                <c:pt idx="1346">
                  <c:v>134.59999999999664</c:v>
                </c:pt>
                <c:pt idx="1347">
                  <c:v>134.69999999999663</c:v>
                </c:pt>
                <c:pt idx="1348">
                  <c:v>134.79999999999663</c:v>
                </c:pt>
                <c:pt idx="1349">
                  <c:v>134.89999999999662</c:v>
                </c:pt>
                <c:pt idx="1350">
                  <c:v>134.99999999999662</c:v>
                </c:pt>
                <c:pt idx="1351">
                  <c:v>135.09999999999661</c:v>
                </c:pt>
                <c:pt idx="1352">
                  <c:v>135.19999999999661</c:v>
                </c:pt>
                <c:pt idx="1353">
                  <c:v>135.2999999999966</c:v>
                </c:pt>
                <c:pt idx="1354">
                  <c:v>135.3999999999966</c:v>
                </c:pt>
                <c:pt idx="1355">
                  <c:v>135.49999999999659</c:v>
                </c:pt>
                <c:pt idx="1356">
                  <c:v>135.59999999999658</c:v>
                </c:pt>
                <c:pt idx="1357">
                  <c:v>135.69999999999658</c:v>
                </c:pt>
                <c:pt idx="1358">
                  <c:v>135.79999999999657</c:v>
                </c:pt>
                <c:pt idx="1359">
                  <c:v>135.89999999999657</c:v>
                </c:pt>
                <c:pt idx="1360">
                  <c:v>135.99999999999656</c:v>
                </c:pt>
                <c:pt idx="1361">
                  <c:v>136.09999999999656</c:v>
                </c:pt>
                <c:pt idx="1362">
                  <c:v>136.19999999999655</c:v>
                </c:pt>
                <c:pt idx="1363">
                  <c:v>136.29999999999654</c:v>
                </c:pt>
                <c:pt idx="1364">
                  <c:v>136.39999999999654</c:v>
                </c:pt>
                <c:pt idx="1365">
                  <c:v>136.49999999999653</c:v>
                </c:pt>
                <c:pt idx="1366">
                  <c:v>136.59999999999653</c:v>
                </c:pt>
                <c:pt idx="1367">
                  <c:v>136.69999999999652</c:v>
                </c:pt>
                <c:pt idx="1368">
                  <c:v>136.79999999999652</c:v>
                </c:pt>
                <c:pt idx="1369">
                  <c:v>136.89999999999651</c:v>
                </c:pt>
                <c:pt idx="1370">
                  <c:v>136.9999999999965</c:v>
                </c:pt>
                <c:pt idx="1371">
                  <c:v>137.0999999999965</c:v>
                </c:pt>
                <c:pt idx="1372">
                  <c:v>137.19999999999649</c:v>
                </c:pt>
                <c:pt idx="1373">
                  <c:v>137.29999999999649</c:v>
                </c:pt>
                <c:pt idx="1374">
                  <c:v>137.39999999999648</c:v>
                </c:pt>
                <c:pt idx="1375">
                  <c:v>137.49999999999648</c:v>
                </c:pt>
                <c:pt idx="1376">
                  <c:v>137.59999999999647</c:v>
                </c:pt>
                <c:pt idx="1377">
                  <c:v>137.69999999999646</c:v>
                </c:pt>
                <c:pt idx="1378">
                  <c:v>137.79999999999646</c:v>
                </c:pt>
                <c:pt idx="1379">
                  <c:v>137.89999999999645</c:v>
                </c:pt>
                <c:pt idx="1380">
                  <c:v>137.99999999999645</c:v>
                </c:pt>
                <c:pt idx="1381">
                  <c:v>138.09999999999644</c:v>
                </c:pt>
                <c:pt idx="1382">
                  <c:v>138.19999999999644</c:v>
                </c:pt>
                <c:pt idx="1383">
                  <c:v>138.29999999999643</c:v>
                </c:pt>
                <c:pt idx="1384">
                  <c:v>138.39999999999642</c:v>
                </c:pt>
                <c:pt idx="1385">
                  <c:v>138.49999999999642</c:v>
                </c:pt>
                <c:pt idx="1386">
                  <c:v>138.59999999999641</c:v>
                </c:pt>
                <c:pt idx="1387">
                  <c:v>138.69999999999641</c:v>
                </c:pt>
                <c:pt idx="1388">
                  <c:v>138.7999999999964</c:v>
                </c:pt>
                <c:pt idx="1389">
                  <c:v>138.8999999999964</c:v>
                </c:pt>
                <c:pt idx="1390">
                  <c:v>138.99999999999639</c:v>
                </c:pt>
                <c:pt idx="1391">
                  <c:v>139.09999999999638</c:v>
                </c:pt>
                <c:pt idx="1392">
                  <c:v>139.19999999999638</c:v>
                </c:pt>
                <c:pt idx="1393">
                  <c:v>139.29999999999637</c:v>
                </c:pt>
                <c:pt idx="1394">
                  <c:v>139.39999999999637</c:v>
                </c:pt>
                <c:pt idx="1395">
                  <c:v>139.49999999999636</c:v>
                </c:pt>
                <c:pt idx="1396">
                  <c:v>139.59999999999636</c:v>
                </c:pt>
                <c:pt idx="1397">
                  <c:v>139.69999999999635</c:v>
                </c:pt>
                <c:pt idx="1398">
                  <c:v>139.79999999999634</c:v>
                </c:pt>
                <c:pt idx="1399">
                  <c:v>139.89999999999634</c:v>
                </c:pt>
                <c:pt idx="1400">
                  <c:v>139.99999999999633</c:v>
                </c:pt>
                <c:pt idx="1401">
                  <c:v>140.09999999999633</c:v>
                </c:pt>
                <c:pt idx="1402">
                  <c:v>140.19999999999632</c:v>
                </c:pt>
                <c:pt idx="1403">
                  <c:v>140.29999999999632</c:v>
                </c:pt>
                <c:pt idx="1404">
                  <c:v>140.39999999999631</c:v>
                </c:pt>
                <c:pt idx="1405">
                  <c:v>140.49999999999631</c:v>
                </c:pt>
                <c:pt idx="1406">
                  <c:v>140.5999999999963</c:v>
                </c:pt>
                <c:pt idx="1407">
                  <c:v>140.69999999999629</c:v>
                </c:pt>
                <c:pt idx="1408">
                  <c:v>140.79999999999629</c:v>
                </c:pt>
                <c:pt idx="1409">
                  <c:v>140.89999999999628</c:v>
                </c:pt>
                <c:pt idx="1410">
                  <c:v>140.99999999999628</c:v>
                </c:pt>
                <c:pt idx="1411">
                  <c:v>141.09999999999627</c:v>
                </c:pt>
                <c:pt idx="1412">
                  <c:v>141.19999999999627</c:v>
                </c:pt>
                <c:pt idx="1413">
                  <c:v>141.29999999999626</c:v>
                </c:pt>
                <c:pt idx="1414">
                  <c:v>141.39999999999625</c:v>
                </c:pt>
                <c:pt idx="1415">
                  <c:v>141.49999999999625</c:v>
                </c:pt>
                <c:pt idx="1416">
                  <c:v>141.59999999999624</c:v>
                </c:pt>
                <c:pt idx="1417">
                  <c:v>141.69999999999624</c:v>
                </c:pt>
                <c:pt idx="1418">
                  <c:v>141.79999999999623</c:v>
                </c:pt>
                <c:pt idx="1419">
                  <c:v>141.89999999999623</c:v>
                </c:pt>
                <c:pt idx="1420">
                  <c:v>141.99999999999622</c:v>
                </c:pt>
                <c:pt idx="1421">
                  <c:v>142.09999999999621</c:v>
                </c:pt>
                <c:pt idx="1422">
                  <c:v>142.19999999999621</c:v>
                </c:pt>
                <c:pt idx="1423">
                  <c:v>142.2999999999962</c:v>
                </c:pt>
                <c:pt idx="1424">
                  <c:v>142.3999999999962</c:v>
                </c:pt>
                <c:pt idx="1425">
                  <c:v>142.49999999999619</c:v>
                </c:pt>
                <c:pt idx="1426">
                  <c:v>142.59999999999619</c:v>
                </c:pt>
                <c:pt idx="1427">
                  <c:v>142.69999999999618</c:v>
                </c:pt>
                <c:pt idx="1428">
                  <c:v>142.79999999999617</c:v>
                </c:pt>
                <c:pt idx="1429">
                  <c:v>142.89999999999617</c:v>
                </c:pt>
                <c:pt idx="1430">
                  <c:v>142.99999999999616</c:v>
                </c:pt>
                <c:pt idx="1431">
                  <c:v>143.09999999999616</c:v>
                </c:pt>
                <c:pt idx="1432">
                  <c:v>143.19999999999615</c:v>
                </c:pt>
                <c:pt idx="1433">
                  <c:v>143.29999999999615</c:v>
                </c:pt>
                <c:pt idx="1434">
                  <c:v>143.39999999999614</c:v>
                </c:pt>
                <c:pt idx="1435">
                  <c:v>143.49999999999613</c:v>
                </c:pt>
                <c:pt idx="1436">
                  <c:v>143.59999999999613</c:v>
                </c:pt>
                <c:pt idx="1437">
                  <c:v>143.69999999999612</c:v>
                </c:pt>
                <c:pt idx="1438">
                  <c:v>143.79999999999612</c:v>
                </c:pt>
                <c:pt idx="1439">
                  <c:v>143.89999999999611</c:v>
                </c:pt>
                <c:pt idx="1440">
                  <c:v>143.99999999999611</c:v>
                </c:pt>
                <c:pt idx="1441">
                  <c:v>144.0999999999961</c:v>
                </c:pt>
                <c:pt idx="1442">
                  <c:v>144.19999999999609</c:v>
                </c:pt>
                <c:pt idx="1443">
                  <c:v>144.29999999999609</c:v>
                </c:pt>
                <c:pt idx="1444">
                  <c:v>144.39999999999608</c:v>
                </c:pt>
                <c:pt idx="1445">
                  <c:v>144.49999999999608</c:v>
                </c:pt>
                <c:pt idx="1446">
                  <c:v>144.59999999999607</c:v>
                </c:pt>
                <c:pt idx="1447">
                  <c:v>144.69999999999607</c:v>
                </c:pt>
                <c:pt idx="1448">
                  <c:v>144.79999999999606</c:v>
                </c:pt>
                <c:pt idx="1449">
                  <c:v>144.89999999999606</c:v>
                </c:pt>
                <c:pt idx="1450">
                  <c:v>144.99999999999605</c:v>
                </c:pt>
                <c:pt idx="1451">
                  <c:v>145.09999999999604</c:v>
                </c:pt>
                <c:pt idx="1452">
                  <c:v>145.19999999999604</c:v>
                </c:pt>
                <c:pt idx="1453">
                  <c:v>145.29999999999603</c:v>
                </c:pt>
                <c:pt idx="1454">
                  <c:v>145.39999999999603</c:v>
                </c:pt>
                <c:pt idx="1455">
                  <c:v>145.49999999999602</c:v>
                </c:pt>
                <c:pt idx="1456">
                  <c:v>145.59999999999602</c:v>
                </c:pt>
                <c:pt idx="1457">
                  <c:v>145.69999999999601</c:v>
                </c:pt>
                <c:pt idx="1458">
                  <c:v>145.799999999996</c:v>
                </c:pt>
                <c:pt idx="1459">
                  <c:v>145.899999999996</c:v>
                </c:pt>
                <c:pt idx="1460">
                  <c:v>145.99999999999599</c:v>
                </c:pt>
                <c:pt idx="1461">
                  <c:v>146.09999999999599</c:v>
                </c:pt>
                <c:pt idx="1462">
                  <c:v>146.19999999999598</c:v>
                </c:pt>
                <c:pt idx="1463">
                  <c:v>146.29999999999598</c:v>
                </c:pt>
                <c:pt idx="1464">
                  <c:v>146.39999999999597</c:v>
                </c:pt>
                <c:pt idx="1465">
                  <c:v>146.49999999999596</c:v>
                </c:pt>
                <c:pt idx="1466">
                  <c:v>146.59999999999596</c:v>
                </c:pt>
                <c:pt idx="1467">
                  <c:v>146.69999999999595</c:v>
                </c:pt>
                <c:pt idx="1468">
                  <c:v>146.79999999999595</c:v>
                </c:pt>
                <c:pt idx="1469">
                  <c:v>146.89999999999594</c:v>
                </c:pt>
                <c:pt idx="1470">
                  <c:v>146.99999999999594</c:v>
                </c:pt>
                <c:pt idx="1471">
                  <c:v>147.09999999999593</c:v>
                </c:pt>
                <c:pt idx="1472">
                  <c:v>147.19999999999592</c:v>
                </c:pt>
                <c:pt idx="1473">
                  <c:v>147.29999999999592</c:v>
                </c:pt>
                <c:pt idx="1474">
                  <c:v>147.39999999999591</c:v>
                </c:pt>
                <c:pt idx="1475">
                  <c:v>147.49999999999591</c:v>
                </c:pt>
                <c:pt idx="1476">
                  <c:v>147.5999999999959</c:v>
                </c:pt>
                <c:pt idx="1477">
                  <c:v>147.6999999999959</c:v>
                </c:pt>
                <c:pt idx="1478">
                  <c:v>147.79999999999589</c:v>
                </c:pt>
                <c:pt idx="1479">
                  <c:v>147.89999999999588</c:v>
                </c:pt>
                <c:pt idx="1480">
                  <c:v>147.99999999999588</c:v>
                </c:pt>
                <c:pt idx="1481">
                  <c:v>148.09999999999587</c:v>
                </c:pt>
                <c:pt idx="1482">
                  <c:v>148.19999999999587</c:v>
                </c:pt>
                <c:pt idx="1483">
                  <c:v>148.29999999999586</c:v>
                </c:pt>
                <c:pt idx="1484">
                  <c:v>148.39999999999586</c:v>
                </c:pt>
                <c:pt idx="1485">
                  <c:v>148.49999999999585</c:v>
                </c:pt>
                <c:pt idx="1486">
                  <c:v>148.59999999999584</c:v>
                </c:pt>
                <c:pt idx="1487">
                  <c:v>148.69999999999584</c:v>
                </c:pt>
                <c:pt idx="1488">
                  <c:v>148.79999999999583</c:v>
                </c:pt>
                <c:pt idx="1489">
                  <c:v>148.89999999999583</c:v>
                </c:pt>
                <c:pt idx="1490">
                  <c:v>148.99999999999582</c:v>
                </c:pt>
                <c:pt idx="1491">
                  <c:v>149.09999999999582</c:v>
                </c:pt>
                <c:pt idx="1492">
                  <c:v>149.19999999999581</c:v>
                </c:pt>
                <c:pt idx="1493">
                  <c:v>149.2999999999958</c:v>
                </c:pt>
                <c:pt idx="1494">
                  <c:v>149.3999999999958</c:v>
                </c:pt>
                <c:pt idx="1495">
                  <c:v>149.49999999999579</c:v>
                </c:pt>
                <c:pt idx="1496">
                  <c:v>149.59999999999579</c:v>
                </c:pt>
                <c:pt idx="1497">
                  <c:v>149.69999999999578</c:v>
                </c:pt>
                <c:pt idx="1498">
                  <c:v>149.79999999999578</c:v>
                </c:pt>
                <c:pt idx="1499">
                  <c:v>149.89999999999577</c:v>
                </c:pt>
                <c:pt idx="1500">
                  <c:v>149.99999999999577</c:v>
                </c:pt>
                <c:pt idx="1501">
                  <c:v>150.09999999999576</c:v>
                </c:pt>
                <c:pt idx="1502">
                  <c:v>150.19999999999575</c:v>
                </c:pt>
                <c:pt idx="1503">
                  <c:v>150.29999999999575</c:v>
                </c:pt>
                <c:pt idx="1504">
                  <c:v>150.39999999999574</c:v>
                </c:pt>
                <c:pt idx="1505">
                  <c:v>150.49999999999574</c:v>
                </c:pt>
                <c:pt idx="1506">
                  <c:v>150.59999999999573</c:v>
                </c:pt>
                <c:pt idx="1507">
                  <c:v>150.69999999999573</c:v>
                </c:pt>
                <c:pt idx="1508">
                  <c:v>150.79999999999572</c:v>
                </c:pt>
                <c:pt idx="1509">
                  <c:v>150.89999999999571</c:v>
                </c:pt>
                <c:pt idx="1510">
                  <c:v>150.99999999999571</c:v>
                </c:pt>
                <c:pt idx="1511">
                  <c:v>151.0999999999957</c:v>
                </c:pt>
                <c:pt idx="1512">
                  <c:v>151.1999999999957</c:v>
                </c:pt>
                <c:pt idx="1513">
                  <c:v>151.29999999999569</c:v>
                </c:pt>
                <c:pt idx="1514">
                  <c:v>151.39999999999569</c:v>
                </c:pt>
                <c:pt idx="1515">
                  <c:v>151.49999999999568</c:v>
                </c:pt>
                <c:pt idx="1516">
                  <c:v>151.59999999999567</c:v>
                </c:pt>
                <c:pt idx="1517">
                  <c:v>151.69999999999567</c:v>
                </c:pt>
                <c:pt idx="1518">
                  <c:v>151.79999999999566</c:v>
                </c:pt>
                <c:pt idx="1519">
                  <c:v>151.89999999999566</c:v>
                </c:pt>
                <c:pt idx="1520">
                  <c:v>151.99999999999565</c:v>
                </c:pt>
                <c:pt idx="1521">
                  <c:v>152.09999999999565</c:v>
                </c:pt>
                <c:pt idx="1522">
                  <c:v>152.19999999999564</c:v>
                </c:pt>
                <c:pt idx="1523">
                  <c:v>152.29999999999563</c:v>
                </c:pt>
                <c:pt idx="1524">
                  <c:v>152.39999999999563</c:v>
                </c:pt>
                <c:pt idx="1525">
                  <c:v>152.49999999999562</c:v>
                </c:pt>
                <c:pt idx="1526">
                  <c:v>152.59999999999562</c:v>
                </c:pt>
                <c:pt idx="1527">
                  <c:v>152.69999999999561</c:v>
                </c:pt>
                <c:pt idx="1528">
                  <c:v>152.79999999999561</c:v>
                </c:pt>
                <c:pt idx="1529">
                  <c:v>152.8999999999956</c:v>
                </c:pt>
                <c:pt idx="1530">
                  <c:v>152.99999999999559</c:v>
                </c:pt>
                <c:pt idx="1531">
                  <c:v>153.09999999999559</c:v>
                </c:pt>
                <c:pt idx="1532">
                  <c:v>153.19999999999558</c:v>
                </c:pt>
                <c:pt idx="1533">
                  <c:v>153.29999999999558</c:v>
                </c:pt>
                <c:pt idx="1534">
                  <c:v>153.39999999999557</c:v>
                </c:pt>
                <c:pt idx="1535">
                  <c:v>153.49999999999557</c:v>
                </c:pt>
                <c:pt idx="1536">
                  <c:v>153.59999999999556</c:v>
                </c:pt>
                <c:pt idx="1537">
                  <c:v>153.69999999999555</c:v>
                </c:pt>
                <c:pt idx="1538">
                  <c:v>153.79999999999555</c:v>
                </c:pt>
                <c:pt idx="1539">
                  <c:v>153.89999999999554</c:v>
                </c:pt>
                <c:pt idx="1540">
                  <c:v>153.99999999999554</c:v>
                </c:pt>
                <c:pt idx="1541">
                  <c:v>154.09999999999553</c:v>
                </c:pt>
                <c:pt idx="1542">
                  <c:v>154.19999999999553</c:v>
                </c:pt>
                <c:pt idx="1543">
                  <c:v>154.29999999999552</c:v>
                </c:pt>
                <c:pt idx="1544">
                  <c:v>154.39999999999552</c:v>
                </c:pt>
                <c:pt idx="1545">
                  <c:v>154.49999999999551</c:v>
                </c:pt>
                <c:pt idx="1546">
                  <c:v>154.5999999999955</c:v>
                </c:pt>
                <c:pt idx="1547">
                  <c:v>154.6999999999955</c:v>
                </c:pt>
                <c:pt idx="1548">
                  <c:v>154.79999999999549</c:v>
                </c:pt>
                <c:pt idx="1549">
                  <c:v>154.89999999999549</c:v>
                </c:pt>
                <c:pt idx="1550">
                  <c:v>154.99999999999548</c:v>
                </c:pt>
                <c:pt idx="1551">
                  <c:v>155.09999999999548</c:v>
                </c:pt>
                <c:pt idx="1552">
                  <c:v>155.19999999999547</c:v>
                </c:pt>
                <c:pt idx="1553">
                  <c:v>155.29999999999546</c:v>
                </c:pt>
                <c:pt idx="1554">
                  <c:v>155.39999999999546</c:v>
                </c:pt>
                <c:pt idx="1555">
                  <c:v>155.49999999999545</c:v>
                </c:pt>
                <c:pt idx="1556">
                  <c:v>155.59999999999545</c:v>
                </c:pt>
                <c:pt idx="1557">
                  <c:v>155.69999999999544</c:v>
                </c:pt>
                <c:pt idx="1558">
                  <c:v>155.79999999999544</c:v>
                </c:pt>
                <c:pt idx="1559">
                  <c:v>155.89999999999543</c:v>
                </c:pt>
                <c:pt idx="1560">
                  <c:v>155.99999999999542</c:v>
                </c:pt>
                <c:pt idx="1561">
                  <c:v>156.09999999999542</c:v>
                </c:pt>
                <c:pt idx="1562">
                  <c:v>156.19999999999541</c:v>
                </c:pt>
                <c:pt idx="1563">
                  <c:v>156.29999999999541</c:v>
                </c:pt>
                <c:pt idx="1564">
                  <c:v>156.3999999999954</c:v>
                </c:pt>
                <c:pt idx="1565">
                  <c:v>156.4999999999954</c:v>
                </c:pt>
                <c:pt idx="1566">
                  <c:v>156.59999999999539</c:v>
                </c:pt>
                <c:pt idx="1567">
                  <c:v>156.69999999999538</c:v>
                </c:pt>
                <c:pt idx="1568">
                  <c:v>156.79999999999538</c:v>
                </c:pt>
                <c:pt idx="1569">
                  <c:v>156.89999999999537</c:v>
                </c:pt>
                <c:pt idx="1570">
                  <c:v>156.99999999999537</c:v>
                </c:pt>
                <c:pt idx="1571">
                  <c:v>157.09999999999536</c:v>
                </c:pt>
                <c:pt idx="1572">
                  <c:v>157.19999999999536</c:v>
                </c:pt>
                <c:pt idx="1573">
                  <c:v>157.29999999999535</c:v>
                </c:pt>
                <c:pt idx="1574">
                  <c:v>157.39999999999534</c:v>
                </c:pt>
                <c:pt idx="1575">
                  <c:v>157.49999999999534</c:v>
                </c:pt>
                <c:pt idx="1576">
                  <c:v>157.59999999999533</c:v>
                </c:pt>
                <c:pt idx="1577">
                  <c:v>157.69999999999533</c:v>
                </c:pt>
                <c:pt idx="1578">
                  <c:v>157.79999999999532</c:v>
                </c:pt>
                <c:pt idx="1579">
                  <c:v>157.89999999999532</c:v>
                </c:pt>
                <c:pt idx="1580">
                  <c:v>157.99999999999531</c:v>
                </c:pt>
                <c:pt idx="1581">
                  <c:v>158.0999999999953</c:v>
                </c:pt>
                <c:pt idx="1582">
                  <c:v>158.1999999999953</c:v>
                </c:pt>
                <c:pt idx="1583">
                  <c:v>158.29999999999529</c:v>
                </c:pt>
                <c:pt idx="1584">
                  <c:v>158.39999999999529</c:v>
                </c:pt>
                <c:pt idx="1585">
                  <c:v>158.49999999999528</c:v>
                </c:pt>
                <c:pt idx="1586">
                  <c:v>158.59999999999528</c:v>
                </c:pt>
                <c:pt idx="1587">
                  <c:v>158.69999999999527</c:v>
                </c:pt>
                <c:pt idx="1588">
                  <c:v>158.79999999999526</c:v>
                </c:pt>
                <c:pt idx="1589">
                  <c:v>158.89999999999526</c:v>
                </c:pt>
                <c:pt idx="1590">
                  <c:v>158.99999999999525</c:v>
                </c:pt>
                <c:pt idx="1591">
                  <c:v>159.09999999999525</c:v>
                </c:pt>
                <c:pt idx="1592">
                  <c:v>159.19999999999524</c:v>
                </c:pt>
                <c:pt idx="1593">
                  <c:v>159.29999999999524</c:v>
                </c:pt>
                <c:pt idx="1594">
                  <c:v>159.39999999999523</c:v>
                </c:pt>
                <c:pt idx="1595">
                  <c:v>159.49999999999523</c:v>
                </c:pt>
                <c:pt idx="1596">
                  <c:v>159.59999999999522</c:v>
                </c:pt>
                <c:pt idx="1597">
                  <c:v>159.69999999999521</c:v>
                </c:pt>
                <c:pt idx="1598">
                  <c:v>159.79999999999521</c:v>
                </c:pt>
                <c:pt idx="1599">
                  <c:v>159.8999999999952</c:v>
                </c:pt>
                <c:pt idx="1600">
                  <c:v>159.9999999999952</c:v>
                </c:pt>
                <c:pt idx="1601">
                  <c:v>160.09999999999519</c:v>
                </c:pt>
                <c:pt idx="1602">
                  <c:v>160.19999999999519</c:v>
                </c:pt>
                <c:pt idx="1603">
                  <c:v>160.29999999999518</c:v>
                </c:pt>
                <c:pt idx="1604">
                  <c:v>160.39999999999517</c:v>
                </c:pt>
                <c:pt idx="1605">
                  <c:v>160.49999999999517</c:v>
                </c:pt>
                <c:pt idx="1606">
                  <c:v>160.59999999999516</c:v>
                </c:pt>
                <c:pt idx="1607">
                  <c:v>160.69999999999516</c:v>
                </c:pt>
                <c:pt idx="1608">
                  <c:v>160.79999999999515</c:v>
                </c:pt>
                <c:pt idx="1609">
                  <c:v>160.89999999999515</c:v>
                </c:pt>
                <c:pt idx="1610">
                  <c:v>160.99999999999514</c:v>
                </c:pt>
                <c:pt idx="1611">
                  <c:v>161.09999999999513</c:v>
                </c:pt>
                <c:pt idx="1612">
                  <c:v>161.19999999999513</c:v>
                </c:pt>
                <c:pt idx="1613">
                  <c:v>161.29999999999512</c:v>
                </c:pt>
                <c:pt idx="1614">
                  <c:v>161.39999999999512</c:v>
                </c:pt>
                <c:pt idx="1615">
                  <c:v>161.49999999999511</c:v>
                </c:pt>
                <c:pt idx="1616">
                  <c:v>161.59999999999511</c:v>
                </c:pt>
                <c:pt idx="1617">
                  <c:v>161.6999999999951</c:v>
                </c:pt>
                <c:pt idx="1618">
                  <c:v>161.79999999999509</c:v>
                </c:pt>
                <c:pt idx="1619">
                  <c:v>161.89999999999509</c:v>
                </c:pt>
                <c:pt idx="1620">
                  <c:v>161.99999999999508</c:v>
                </c:pt>
                <c:pt idx="1621">
                  <c:v>162.09999999999508</c:v>
                </c:pt>
                <c:pt idx="1622">
                  <c:v>162.19999999999507</c:v>
                </c:pt>
                <c:pt idx="1623">
                  <c:v>162.29999999999507</c:v>
                </c:pt>
                <c:pt idx="1624">
                  <c:v>162.39999999999506</c:v>
                </c:pt>
                <c:pt idx="1625">
                  <c:v>162.49999999999505</c:v>
                </c:pt>
                <c:pt idx="1626">
                  <c:v>162.59999999999505</c:v>
                </c:pt>
                <c:pt idx="1627">
                  <c:v>162.69999999999504</c:v>
                </c:pt>
                <c:pt idx="1628">
                  <c:v>162.79999999999504</c:v>
                </c:pt>
                <c:pt idx="1629">
                  <c:v>162.89999999999503</c:v>
                </c:pt>
                <c:pt idx="1630">
                  <c:v>162.99999999999503</c:v>
                </c:pt>
                <c:pt idx="1631">
                  <c:v>163.09999999999502</c:v>
                </c:pt>
                <c:pt idx="1632">
                  <c:v>163.19999999999501</c:v>
                </c:pt>
                <c:pt idx="1633">
                  <c:v>163.29999999999501</c:v>
                </c:pt>
                <c:pt idx="1634">
                  <c:v>163.399999999995</c:v>
                </c:pt>
                <c:pt idx="1635">
                  <c:v>163.499999999995</c:v>
                </c:pt>
                <c:pt idx="1636">
                  <c:v>163.59999999999499</c:v>
                </c:pt>
                <c:pt idx="1637">
                  <c:v>163.69999999999499</c:v>
                </c:pt>
                <c:pt idx="1638">
                  <c:v>163.79999999999498</c:v>
                </c:pt>
                <c:pt idx="1639">
                  <c:v>163.89999999999498</c:v>
                </c:pt>
                <c:pt idx="1640">
                  <c:v>163.99999999999497</c:v>
                </c:pt>
                <c:pt idx="1641">
                  <c:v>164.09999999999496</c:v>
                </c:pt>
                <c:pt idx="1642">
                  <c:v>164.19999999999496</c:v>
                </c:pt>
                <c:pt idx="1643">
                  <c:v>164.29999999999495</c:v>
                </c:pt>
                <c:pt idx="1644">
                  <c:v>164.39999999999495</c:v>
                </c:pt>
                <c:pt idx="1645">
                  <c:v>164.49999999999494</c:v>
                </c:pt>
                <c:pt idx="1646">
                  <c:v>164.59999999999494</c:v>
                </c:pt>
                <c:pt idx="1647">
                  <c:v>164.69999999999493</c:v>
                </c:pt>
                <c:pt idx="1648">
                  <c:v>164.79999999999492</c:v>
                </c:pt>
                <c:pt idx="1649">
                  <c:v>164.89999999999492</c:v>
                </c:pt>
                <c:pt idx="1650">
                  <c:v>164.99999999999491</c:v>
                </c:pt>
                <c:pt idx="1651">
                  <c:v>165.09999999999491</c:v>
                </c:pt>
                <c:pt idx="1652">
                  <c:v>165.1999999999949</c:v>
                </c:pt>
                <c:pt idx="1653">
                  <c:v>165.2999999999949</c:v>
                </c:pt>
                <c:pt idx="1654">
                  <c:v>165.39999999999489</c:v>
                </c:pt>
                <c:pt idx="1655">
                  <c:v>165.49999999999488</c:v>
                </c:pt>
                <c:pt idx="1656">
                  <c:v>165.59999999999488</c:v>
                </c:pt>
                <c:pt idx="1657">
                  <c:v>165.69999999999487</c:v>
                </c:pt>
                <c:pt idx="1658">
                  <c:v>165.79999999999487</c:v>
                </c:pt>
                <c:pt idx="1659">
                  <c:v>165.89999999999486</c:v>
                </c:pt>
                <c:pt idx="1660">
                  <c:v>165.99999999999486</c:v>
                </c:pt>
                <c:pt idx="1661">
                  <c:v>166.09999999999485</c:v>
                </c:pt>
                <c:pt idx="1662">
                  <c:v>166.19999999999484</c:v>
                </c:pt>
                <c:pt idx="1663">
                  <c:v>166.29999999999484</c:v>
                </c:pt>
                <c:pt idx="1664">
                  <c:v>166.39999999999483</c:v>
                </c:pt>
                <c:pt idx="1665">
                  <c:v>166.49999999999483</c:v>
                </c:pt>
                <c:pt idx="1666">
                  <c:v>166.59999999999482</c:v>
                </c:pt>
                <c:pt idx="1667">
                  <c:v>166.69999999999482</c:v>
                </c:pt>
                <c:pt idx="1668">
                  <c:v>166.79999999999481</c:v>
                </c:pt>
                <c:pt idx="1669">
                  <c:v>166.8999999999948</c:v>
                </c:pt>
                <c:pt idx="1670">
                  <c:v>166.9999999999948</c:v>
                </c:pt>
                <c:pt idx="1671">
                  <c:v>167.09999999999479</c:v>
                </c:pt>
                <c:pt idx="1672">
                  <c:v>167.19999999999479</c:v>
                </c:pt>
                <c:pt idx="1673">
                  <c:v>167.29999999999478</c:v>
                </c:pt>
                <c:pt idx="1674">
                  <c:v>167.39999999999478</c:v>
                </c:pt>
                <c:pt idx="1675">
                  <c:v>167.49999999999477</c:v>
                </c:pt>
                <c:pt idx="1676">
                  <c:v>167.59999999999476</c:v>
                </c:pt>
                <c:pt idx="1677">
                  <c:v>167.69999999999476</c:v>
                </c:pt>
                <c:pt idx="1678">
                  <c:v>167.79999999999475</c:v>
                </c:pt>
                <c:pt idx="1679">
                  <c:v>167.89999999999475</c:v>
                </c:pt>
                <c:pt idx="1680">
                  <c:v>167.99999999999474</c:v>
                </c:pt>
                <c:pt idx="1681">
                  <c:v>168.09999999999474</c:v>
                </c:pt>
                <c:pt idx="1682">
                  <c:v>168.19999999999473</c:v>
                </c:pt>
                <c:pt idx="1683">
                  <c:v>168.29999999999472</c:v>
                </c:pt>
                <c:pt idx="1684">
                  <c:v>168.39999999999472</c:v>
                </c:pt>
                <c:pt idx="1685">
                  <c:v>168.49999999999471</c:v>
                </c:pt>
                <c:pt idx="1686">
                  <c:v>168.59999999999471</c:v>
                </c:pt>
                <c:pt idx="1687">
                  <c:v>168.6999999999947</c:v>
                </c:pt>
                <c:pt idx="1688">
                  <c:v>168.7999999999947</c:v>
                </c:pt>
                <c:pt idx="1689">
                  <c:v>168.89999999999469</c:v>
                </c:pt>
                <c:pt idx="1690">
                  <c:v>168.99999999999469</c:v>
                </c:pt>
                <c:pt idx="1691">
                  <c:v>169.09999999999468</c:v>
                </c:pt>
                <c:pt idx="1692">
                  <c:v>169.19999999999467</c:v>
                </c:pt>
                <c:pt idx="1693">
                  <c:v>169.29999999999467</c:v>
                </c:pt>
                <c:pt idx="1694">
                  <c:v>169.39999999999466</c:v>
                </c:pt>
                <c:pt idx="1695">
                  <c:v>169.49999999999466</c:v>
                </c:pt>
                <c:pt idx="1696">
                  <c:v>169.59999999999465</c:v>
                </c:pt>
                <c:pt idx="1697">
                  <c:v>169.69999999999465</c:v>
                </c:pt>
                <c:pt idx="1698">
                  <c:v>169.79999999999464</c:v>
                </c:pt>
                <c:pt idx="1699">
                  <c:v>169.89999999999463</c:v>
                </c:pt>
                <c:pt idx="1700">
                  <c:v>169.99999999999463</c:v>
                </c:pt>
                <c:pt idx="1701">
                  <c:v>170.09999999999462</c:v>
                </c:pt>
                <c:pt idx="1702">
                  <c:v>170.19999999999462</c:v>
                </c:pt>
                <c:pt idx="1703">
                  <c:v>170.29999999999461</c:v>
                </c:pt>
                <c:pt idx="1704">
                  <c:v>170.39999999999461</c:v>
                </c:pt>
                <c:pt idx="1705">
                  <c:v>170.4999999999946</c:v>
                </c:pt>
                <c:pt idx="1706">
                  <c:v>170.59999999999459</c:v>
                </c:pt>
                <c:pt idx="1707">
                  <c:v>170.69999999999459</c:v>
                </c:pt>
                <c:pt idx="1708">
                  <c:v>170.79999999999458</c:v>
                </c:pt>
                <c:pt idx="1709">
                  <c:v>170.89999999999458</c:v>
                </c:pt>
                <c:pt idx="1710">
                  <c:v>170.99999999999457</c:v>
                </c:pt>
                <c:pt idx="1711">
                  <c:v>171.09999999999457</c:v>
                </c:pt>
                <c:pt idx="1712">
                  <c:v>171.19999999999456</c:v>
                </c:pt>
                <c:pt idx="1713">
                  <c:v>171.29999999999455</c:v>
                </c:pt>
                <c:pt idx="1714">
                  <c:v>171.39999999999455</c:v>
                </c:pt>
                <c:pt idx="1715">
                  <c:v>171.49999999999454</c:v>
                </c:pt>
                <c:pt idx="1716">
                  <c:v>171.59999999999454</c:v>
                </c:pt>
                <c:pt idx="1717">
                  <c:v>171.69999999999453</c:v>
                </c:pt>
                <c:pt idx="1718">
                  <c:v>171.79999999999453</c:v>
                </c:pt>
                <c:pt idx="1719">
                  <c:v>171.89999999999452</c:v>
                </c:pt>
                <c:pt idx="1720">
                  <c:v>171.99999999999451</c:v>
                </c:pt>
                <c:pt idx="1721">
                  <c:v>172.09999999999451</c:v>
                </c:pt>
                <c:pt idx="1722">
                  <c:v>172.1999999999945</c:v>
                </c:pt>
                <c:pt idx="1723">
                  <c:v>172.2999999999945</c:v>
                </c:pt>
                <c:pt idx="1724">
                  <c:v>172.39999999999449</c:v>
                </c:pt>
                <c:pt idx="1725">
                  <c:v>172.49999999999449</c:v>
                </c:pt>
                <c:pt idx="1726">
                  <c:v>172.59999999999448</c:v>
                </c:pt>
                <c:pt idx="1727">
                  <c:v>172.69999999999447</c:v>
                </c:pt>
                <c:pt idx="1728">
                  <c:v>172.79999999999447</c:v>
                </c:pt>
                <c:pt idx="1729">
                  <c:v>172.89999999999446</c:v>
                </c:pt>
                <c:pt idx="1730">
                  <c:v>172.99999999999446</c:v>
                </c:pt>
                <c:pt idx="1731">
                  <c:v>173.09999999999445</c:v>
                </c:pt>
                <c:pt idx="1732">
                  <c:v>173.19999999999445</c:v>
                </c:pt>
                <c:pt idx="1733">
                  <c:v>173.29999999999444</c:v>
                </c:pt>
                <c:pt idx="1734">
                  <c:v>173.39999999999444</c:v>
                </c:pt>
                <c:pt idx="1735">
                  <c:v>173.49999999999443</c:v>
                </c:pt>
                <c:pt idx="1736">
                  <c:v>173.59999999999442</c:v>
                </c:pt>
                <c:pt idx="1737">
                  <c:v>173.69999999999442</c:v>
                </c:pt>
                <c:pt idx="1738">
                  <c:v>173.79999999999441</c:v>
                </c:pt>
                <c:pt idx="1739">
                  <c:v>173.89999999999441</c:v>
                </c:pt>
                <c:pt idx="1740">
                  <c:v>173.9999999999944</c:v>
                </c:pt>
                <c:pt idx="1741">
                  <c:v>174.0999999999944</c:v>
                </c:pt>
                <c:pt idx="1742">
                  <c:v>174.19999999999439</c:v>
                </c:pt>
                <c:pt idx="1743">
                  <c:v>174.29999999999438</c:v>
                </c:pt>
                <c:pt idx="1744">
                  <c:v>174.39999999999438</c:v>
                </c:pt>
                <c:pt idx="1745">
                  <c:v>174.49999999999437</c:v>
                </c:pt>
                <c:pt idx="1746">
                  <c:v>174.59999999999437</c:v>
                </c:pt>
                <c:pt idx="1747">
                  <c:v>174.69999999999436</c:v>
                </c:pt>
                <c:pt idx="1748">
                  <c:v>174.79999999999436</c:v>
                </c:pt>
                <c:pt idx="1749">
                  <c:v>174.89999999999435</c:v>
                </c:pt>
                <c:pt idx="1750">
                  <c:v>174.99999999999434</c:v>
                </c:pt>
                <c:pt idx="1751">
                  <c:v>175.09999999999434</c:v>
                </c:pt>
                <c:pt idx="1752">
                  <c:v>175.19999999999433</c:v>
                </c:pt>
                <c:pt idx="1753">
                  <c:v>175.29999999999433</c:v>
                </c:pt>
                <c:pt idx="1754">
                  <c:v>175.39999999999432</c:v>
                </c:pt>
                <c:pt idx="1755">
                  <c:v>175.49999999999432</c:v>
                </c:pt>
                <c:pt idx="1756">
                  <c:v>175.59999999999431</c:v>
                </c:pt>
                <c:pt idx="1757">
                  <c:v>175.6999999999943</c:v>
                </c:pt>
                <c:pt idx="1758">
                  <c:v>175.7999999999943</c:v>
                </c:pt>
                <c:pt idx="1759">
                  <c:v>175.89999999999429</c:v>
                </c:pt>
                <c:pt idx="1760">
                  <c:v>175.99999999999429</c:v>
                </c:pt>
                <c:pt idx="1761">
                  <c:v>176.09999999999428</c:v>
                </c:pt>
                <c:pt idx="1762">
                  <c:v>176.19999999999428</c:v>
                </c:pt>
                <c:pt idx="1763">
                  <c:v>176.29999999999427</c:v>
                </c:pt>
                <c:pt idx="1764">
                  <c:v>176.39999999999426</c:v>
                </c:pt>
                <c:pt idx="1765">
                  <c:v>176.49999999999426</c:v>
                </c:pt>
                <c:pt idx="1766">
                  <c:v>176.59999999999425</c:v>
                </c:pt>
                <c:pt idx="1767">
                  <c:v>176.69999999999425</c:v>
                </c:pt>
                <c:pt idx="1768">
                  <c:v>176.79999999999424</c:v>
                </c:pt>
                <c:pt idx="1769">
                  <c:v>176.89999999999424</c:v>
                </c:pt>
                <c:pt idx="1770">
                  <c:v>176.99999999999423</c:v>
                </c:pt>
                <c:pt idx="1771">
                  <c:v>177.09999999999422</c:v>
                </c:pt>
                <c:pt idx="1772">
                  <c:v>177.19999999999422</c:v>
                </c:pt>
                <c:pt idx="1773">
                  <c:v>177.29999999999421</c:v>
                </c:pt>
                <c:pt idx="1774">
                  <c:v>177.39999999999421</c:v>
                </c:pt>
                <c:pt idx="1775">
                  <c:v>177.4999999999942</c:v>
                </c:pt>
                <c:pt idx="1776">
                  <c:v>177.5999999999942</c:v>
                </c:pt>
                <c:pt idx="1777">
                  <c:v>177.69999999999419</c:v>
                </c:pt>
                <c:pt idx="1778">
                  <c:v>177.79999999999418</c:v>
                </c:pt>
                <c:pt idx="1779">
                  <c:v>177.89999999999418</c:v>
                </c:pt>
                <c:pt idx="1780">
                  <c:v>177.99999999999417</c:v>
                </c:pt>
                <c:pt idx="1781">
                  <c:v>178.09999999999417</c:v>
                </c:pt>
                <c:pt idx="1782">
                  <c:v>178.19999999999416</c:v>
                </c:pt>
                <c:pt idx="1783">
                  <c:v>178.29999999999416</c:v>
                </c:pt>
                <c:pt idx="1784">
                  <c:v>178.39999999999415</c:v>
                </c:pt>
                <c:pt idx="1785">
                  <c:v>178.49999999999415</c:v>
                </c:pt>
                <c:pt idx="1786">
                  <c:v>178.59999999999414</c:v>
                </c:pt>
                <c:pt idx="1787">
                  <c:v>178.69999999999413</c:v>
                </c:pt>
                <c:pt idx="1788">
                  <c:v>178.79999999999413</c:v>
                </c:pt>
                <c:pt idx="1789">
                  <c:v>178.89999999999412</c:v>
                </c:pt>
                <c:pt idx="1790">
                  <c:v>178.99999999999412</c:v>
                </c:pt>
                <c:pt idx="1791">
                  <c:v>179.09999999999411</c:v>
                </c:pt>
                <c:pt idx="1792">
                  <c:v>179.19999999999411</c:v>
                </c:pt>
                <c:pt idx="1793">
                  <c:v>179.2999999999941</c:v>
                </c:pt>
                <c:pt idx="1794">
                  <c:v>179.39999999999409</c:v>
                </c:pt>
                <c:pt idx="1795">
                  <c:v>179.49999999999409</c:v>
                </c:pt>
                <c:pt idx="1796">
                  <c:v>179.59999999999408</c:v>
                </c:pt>
                <c:pt idx="1797">
                  <c:v>179.69999999999408</c:v>
                </c:pt>
                <c:pt idx="1798">
                  <c:v>179.79999999999407</c:v>
                </c:pt>
                <c:pt idx="1799">
                  <c:v>179.89999999999407</c:v>
                </c:pt>
                <c:pt idx="1800">
                  <c:v>179.99999999999406</c:v>
                </c:pt>
                <c:pt idx="1801">
                  <c:v>180.09999999999405</c:v>
                </c:pt>
                <c:pt idx="1802">
                  <c:v>180.19999999999405</c:v>
                </c:pt>
                <c:pt idx="1803">
                  <c:v>180.29999999999404</c:v>
                </c:pt>
                <c:pt idx="1804">
                  <c:v>180.39999999999404</c:v>
                </c:pt>
                <c:pt idx="1805">
                  <c:v>180.49999999999403</c:v>
                </c:pt>
                <c:pt idx="1806">
                  <c:v>180.59999999999403</c:v>
                </c:pt>
                <c:pt idx="1807">
                  <c:v>180.69999999999402</c:v>
                </c:pt>
                <c:pt idx="1808">
                  <c:v>180.79999999999401</c:v>
                </c:pt>
                <c:pt idx="1809">
                  <c:v>180.89999999999401</c:v>
                </c:pt>
                <c:pt idx="1810">
                  <c:v>180.999999999994</c:v>
                </c:pt>
                <c:pt idx="1811">
                  <c:v>181.099999999994</c:v>
                </c:pt>
                <c:pt idx="1812">
                  <c:v>181.19999999999399</c:v>
                </c:pt>
                <c:pt idx="1813">
                  <c:v>181.29999999999399</c:v>
                </c:pt>
                <c:pt idx="1814">
                  <c:v>181.39999999999398</c:v>
                </c:pt>
                <c:pt idx="1815">
                  <c:v>181.49999999999397</c:v>
                </c:pt>
                <c:pt idx="1816">
                  <c:v>181.59999999999397</c:v>
                </c:pt>
                <c:pt idx="1817">
                  <c:v>181.69999999999396</c:v>
                </c:pt>
                <c:pt idx="1818">
                  <c:v>181.79999999999396</c:v>
                </c:pt>
                <c:pt idx="1819">
                  <c:v>181.89999999999395</c:v>
                </c:pt>
                <c:pt idx="1820">
                  <c:v>181.99999999999395</c:v>
                </c:pt>
                <c:pt idx="1821">
                  <c:v>182.09999999999394</c:v>
                </c:pt>
                <c:pt idx="1822">
                  <c:v>182.19999999999393</c:v>
                </c:pt>
                <c:pt idx="1823">
                  <c:v>182.29999999999393</c:v>
                </c:pt>
                <c:pt idx="1824">
                  <c:v>182.39999999999392</c:v>
                </c:pt>
                <c:pt idx="1825">
                  <c:v>182.49999999999392</c:v>
                </c:pt>
                <c:pt idx="1826">
                  <c:v>182.59999999999391</c:v>
                </c:pt>
                <c:pt idx="1827">
                  <c:v>182.69999999999391</c:v>
                </c:pt>
                <c:pt idx="1828">
                  <c:v>182.7999999999939</c:v>
                </c:pt>
                <c:pt idx="1829">
                  <c:v>182.8999999999939</c:v>
                </c:pt>
                <c:pt idx="1830">
                  <c:v>182.99999999999389</c:v>
                </c:pt>
                <c:pt idx="1831">
                  <c:v>183.09999999999388</c:v>
                </c:pt>
                <c:pt idx="1832">
                  <c:v>183.19999999999388</c:v>
                </c:pt>
                <c:pt idx="1833">
                  <c:v>183.29999999999387</c:v>
                </c:pt>
                <c:pt idx="1834">
                  <c:v>183.39999999999387</c:v>
                </c:pt>
                <c:pt idx="1835">
                  <c:v>183.49999999999386</c:v>
                </c:pt>
                <c:pt idx="1836">
                  <c:v>183.59999999999386</c:v>
                </c:pt>
                <c:pt idx="1837">
                  <c:v>183.69999999999385</c:v>
                </c:pt>
                <c:pt idx="1838">
                  <c:v>183.79999999999384</c:v>
                </c:pt>
                <c:pt idx="1839">
                  <c:v>183.89999999999384</c:v>
                </c:pt>
                <c:pt idx="1840">
                  <c:v>183.99999999999383</c:v>
                </c:pt>
                <c:pt idx="1841">
                  <c:v>184.09999999999383</c:v>
                </c:pt>
                <c:pt idx="1842">
                  <c:v>184.19999999999382</c:v>
                </c:pt>
                <c:pt idx="1843">
                  <c:v>184.29999999999382</c:v>
                </c:pt>
                <c:pt idx="1844">
                  <c:v>184.39999999999381</c:v>
                </c:pt>
                <c:pt idx="1845">
                  <c:v>184.4999999999938</c:v>
                </c:pt>
                <c:pt idx="1846">
                  <c:v>184.5999999999938</c:v>
                </c:pt>
                <c:pt idx="1847">
                  <c:v>184.69999999999379</c:v>
                </c:pt>
                <c:pt idx="1848">
                  <c:v>184.79999999999379</c:v>
                </c:pt>
                <c:pt idx="1849">
                  <c:v>184.89999999999378</c:v>
                </c:pt>
                <c:pt idx="1850">
                  <c:v>184.99999999999378</c:v>
                </c:pt>
                <c:pt idx="1851">
                  <c:v>185.09999999999377</c:v>
                </c:pt>
                <c:pt idx="1852">
                  <c:v>185.19999999999376</c:v>
                </c:pt>
                <c:pt idx="1853">
                  <c:v>185.29999999999376</c:v>
                </c:pt>
                <c:pt idx="1854">
                  <c:v>185.39999999999375</c:v>
                </c:pt>
                <c:pt idx="1855">
                  <c:v>185.49999999999375</c:v>
                </c:pt>
                <c:pt idx="1856">
                  <c:v>185.59999999999374</c:v>
                </c:pt>
                <c:pt idx="1857">
                  <c:v>185.69999999999374</c:v>
                </c:pt>
                <c:pt idx="1858">
                  <c:v>185.79999999999373</c:v>
                </c:pt>
                <c:pt idx="1859">
                  <c:v>185.89999999999372</c:v>
                </c:pt>
                <c:pt idx="1860">
                  <c:v>185.99999999999372</c:v>
                </c:pt>
                <c:pt idx="1861">
                  <c:v>186.09999999999371</c:v>
                </c:pt>
                <c:pt idx="1862">
                  <c:v>186.19999999999371</c:v>
                </c:pt>
                <c:pt idx="1863">
                  <c:v>186.2999999999937</c:v>
                </c:pt>
                <c:pt idx="1864">
                  <c:v>186.3999999999937</c:v>
                </c:pt>
                <c:pt idx="1865">
                  <c:v>186.49999999999369</c:v>
                </c:pt>
                <c:pt idx="1866">
                  <c:v>186.59999999999368</c:v>
                </c:pt>
                <c:pt idx="1867">
                  <c:v>186.69999999999368</c:v>
                </c:pt>
                <c:pt idx="1868">
                  <c:v>186.79999999999367</c:v>
                </c:pt>
                <c:pt idx="1869">
                  <c:v>186.89999999999367</c:v>
                </c:pt>
                <c:pt idx="1870">
                  <c:v>186.99999999999366</c:v>
                </c:pt>
                <c:pt idx="1871">
                  <c:v>187.09999999999366</c:v>
                </c:pt>
                <c:pt idx="1872">
                  <c:v>187.19999999999365</c:v>
                </c:pt>
                <c:pt idx="1873">
                  <c:v>187.29999999999364</c:v>
                </c:pt>
                <c:pt idx="1874">
                  <c:v>187.39999999999364</c:v>
                </c:pt>
                <c:pt idx="1875">
                  <c:v>187.49999999999363</c:v>
                </c:pt>
                <c:pt idx="1876">
                  <c:v>187.59999999999363</c:v>
                </c:pt>
                <c:pt idx="1877">
                  <c:v>187.69999999999362</c:v>
                </c:pt>
                <c:pt idx="1878">
                  <c:v>187.79999999999362</c:v>
                </c:pt>
                <c:pt idx="1879">
                  <c:v>187.89999999999361</c:v>
                </c:pt>
                <c:pt idx="1880">
                  <c:v>187.99999999999361</c:v>
                </c:pt>
                <c:pt idx="1881">
                  <c:v>188.0999999999936</c:v>
                </c:pt>
                <c:pt idx="1882">
                  <c:v>188.19999999999359</c:v>
                </c:pt>
                <c:pt idx="1883">
                  <c:v>188.29999999999359</c:v>
                </c:pt>
                <c:pt idx="1884">
                  <c:v>188.39999999999358</c:v>
                </c:pt>
                <c:pt idx="1885">
                  <c:v>188.49999999999358</c:v>
                </c:pt>
                <c:pt idx="1886">
                  <c:v>188.59999999999357</c:v>
                </c:pt>
                <c:pt idx="1887">
                  <c:v>188.69999999999357</c:v>
                </c:pt>
                <c:pt idx="1888">
                  <c:v>188.79999999999356</c:v>
                </c:pt>
                <c:pt idx="1889">
                  <c:v>188.89999999999355</c:v>
                </c:pt>
                <c:pt idx="1890">
                  <c:v>188.99999999999355</c:v>
                </c:pt>
                <c:pt idx="1891">
                  <c:v>189.09999999999354</c:v>
                </c:pt>
                <c:pt idx="1892">
                  <c:v>189.19999999999354</c:v>
                </c:pt>
                <c:pt idx="1893">
                  <c:v>189.29999999999353</c:v>
                </c:pt>
                <c:pt idx="1894">
                  <c:v>189.39999999999353</c:v>
                </c:pt>
                <c:pt idx="1895">
                  <c:v>189.49999999999352</c:v>
                </c:pt>
                <c:pt idx="1896">
                  <c:v>189.59999999999351</c:v>
                </c:pt>
                <c:pt idx="1897">
                  <c:v>189.69999999999351</c:v>
                </c:pt>
                <c:pt idx="1898">
                  <c:v>189.7999999999935</c:v>
                </c:pt>
                <c:pt idx="1899">
                  <c:v>189.8999999999935</c:v>
                </c:pt>
                <c:pt idx="1900">
                  <c:v>189.99999999999349</c:v>
                </c:pt>
                <c:pt idx="1901">
                  <c:v>190.09999999999349</c:v>
                </c:pt>
                <c:pt idx="1902">
                  <c:v>190.19999999999348</c:v>
                </c:pt>
                <c:pt idx="1903">
                  <c:v>190.29999999999347</c:v>
                </c:pt>
                <c:pt idx="1904">
                  <c:v>190.39999999999347</c:v>
                </c:pt>
                <c:pt idx="1905">
                  <c:v>190.49999999999346</c:v>
                </c:pt>
                <c:pt idx="1906">
                  <c:v>190.59999999999346</c:v>
                </c:pt>
                <c:pt idx="1907">
                  <c:v>190.69999999999345</c:v>
                </c:pt>
                <c:pt idx="1908">
                  <c:v>190.79999999999345</c:v>
                </c:pt>
                <c:pt idx="1909">
                  <c:v>190.89999999999344</c:v>
                </c:pt>
                <c:pt idx="1910">
                  <c:v>190.99999999999343</c:v>
                </c:pt>
                <c:pt idx="1911">
                  <c:v>191.09999999999343</c:v>
                </c:pt>
                <c:pt idx="1912">
                  <c:v>191.19999999999342</c:v>
                </c:pt>
                <c:pt idx="1913">
                  <c:v>191.29999999999342</c:v>
                </c:pt>
                <c:pt idx="1914">
                  <c:v>191.39999999999341</c:v>
                </c:pt>
                <c:pt idx="1915">
                  <c:v>191.49999999999341</c:v>
                </c:pt>
                <c:pt idx="1916">
                  <c:v>191.5999999999934</c:v>
                </c:pt>
                <c:pt idx="1917">
                  <c:v>191.69999999999339</c:v>
                </c:pt>
                <c:pt idx="1918">
                  <c:v>191.79999999999339</c:v>
                </c:pt>
                <c:pt idx="1919">
                  <c:v>191.89999999999338</c:v>
                </c:pt>
                <c:pt idx="1920">
                  <c:v>191.99999999999338</c:v>
                </c:pt>
                <c:pt idx="1921">
                  <c:v>192.09999999999337</c:v>
                </c:pt>
                <c:pt idx="1922">
                  <c:v>192.19999999999337</c:v>
                </c:pt>
                <c:pt idx="1923">
                  <c:v>192.29999999999336</c:v>
                </c:pt>
                <c:pt idx="1924">
                  <c:v>192.39999999999336</c:v>
                </c:pt>
                <c:pt idx="1925">
                  <c:v>192.49999999999335</c:v>
                </c:pt>
                <c:pt idx="1926">
                  <c:v>192.59999999999334</c:v>
                </c:pt>
                <c:pt idx="1927">
                  <c:v>192.69999999999334</c:v>
                </c:pt>
                <c:pt idx="1928">
                  <c:v>192.79999999999333</c:v>
                </c:pt>
                <c:pt idx="1929">
                  <c:v>192.89999999999333</c:v>
                </c:pt>
                <c:pt idx="1930">
                  <c:v>192.99999999999332</c:v>
                </c:pt>
                <c:pt idx="1931">
                  <c:v>193.09999999999332</c:v>
                </c:pt>
                <c:pt idx="1932">
                  <c:v>193.19999999999331</c:v>
                </c:pt>
                <c:pt idx="1933">
                  <c:v>193.2999999999933</c:v>
                </c:pt>
                <c:pt idx="1934">
                  <c:v>193.3999999999933</c:v>
                </c:pt>
                <c:pt idx="1935">
                  <c:v>193.49999999999329</c:v>
                </c:pt>
                <c:pt idx="1936">
                  <c:v>193.59999999999329</c:v>
                </c:pt>
                <c:pt idx="1937">
                  <c:v>193.69999999999328</c:v>
                </c:pt>
                <c:pt idx="1938">
                  <c:v>193.79999999999328</c:v>
                </c:pt>
                <c:pt idx="1939">
                  <c:v>193.89999999999327</c:v>
                </c:pt>
                <c:pt idx="1940">
                  <c:v>193.99999999999326</c:v>
                </c:pt>
                <c:pt idx="1941">
                  <c:v>194.09999999999326</c:v>
                </c:pt>
                <c:pt idx="1942">
                  <c:v>194.19999999999325</c:v>
                </c:pt>
                <c:pt idx="1943">
                  <c:v>194.29999999999325</c:v>
                </c:pt>
                <c:pt idx="1944">
                  <c:v>194.39999999999324</c:v>
                </c:pt>
                <c:pt idx="1945">
                  <c:v>194.49999999999324</c:v>
                </c:pt>
                <c:pt idx="1946">
                  <c:v>194.59999999999323</c:v>
                </c:pt>
                <c:pt idx="1947">
                  <c:v>194.69999999999322</c:v>
                </c:pt>
                <c:pt idx="1948">
                  <c:v>194.79999999999322</c:v>
                </c:pt>
                <c:pt idx="1949">
                  <c:v>194.89999999999321</c:v>
                </c:pt>
                <c:pt idx="1950">
                  <c:v>194.99999999999321</c:v>
                </c:pt>
                <c:pt idx="1951">
                  <c:v>195.0999999999932</c:v>
                </c:pt>
                <c:pt idx="1952">
                  <c:v>195.1999999999932</c:v>
                </c:pt>
                <c:pt idx="1953">
                  <c:v>195.29999999999319</c:v>
                </c:pt>
                <c:pt idx="1954">
                  <c:v>195.39999999999318</c:v>
                </c:pt>
                <c:pt idx="1955">
                  <c:v>195.49999999999318</c:v>
                </c:pt>
                <c:pt idx="1956">
                  <c:v>195.59999999999317</c:v>
                </c:pt>
                <c:pt idx="1957">
                  <c:v>195.69999999999317</c:v>
                </c:pt>
                <c:pt idx="1958">
                  <c:v>195.79999999999316</c:v>
                </c:pt>
                <c:pt idx="1959">
                  <c:v>195.89999999999316</c:v>
                </c:pt>
                <c:pt idx="1960">
                  <c:v>195.99999999999315</c:v>
                </c:pt>
                <c:pt idx="1961">
                  <c:v>196.09999999999314</c:v>
                </c:pt>
                <c:pt idx="1962">
                  <c:v>196.19999999999314</c:v>
                </c:pt>
                <c:pt idx="1963">
                  <c:v>196.29999999999313</c:v>
                </c:pt>
                <c:pt idx="1964">
                  <c:v>196.39999999999313</c:v>
                </c:pt>
                <c:pt idx="1965">
                  <c:v>196.49999999999312</c:v>
                </c:pt>
                <c:pt idx="1966">
                  <c:v>196.59999999999312</c:v>
                </c:pt>
                <c:pt idx="1967">
                  <c:v>196.69999999999311</c:v>
                </c:pt>
                <c:pt idx="1968">
                  <c:v>196.7999999999931</c:v>
                </c:pt>
                <c:pt idx="1969">
                  <c:v>196.8999999999931</c:v>
                </c:pt>
                <c:pt idx="1970">
                  <c:v>196.99999999999309</c:v>
                </c:pt>
                <c:pt idx="1971">
                  <c:v>197.09999999999309</c:v>
                </c:pt>
                <c:pt idx="1972">
                  <c:v>197.19999999999308</c:v>
                </c:pt>
                <c:pt idx="1973">
                  <c:v>197.29999999999308</c:v>
                </c:pt>
                <c:pt idx="1974">
                  <c:v>197.39999999999307</c:v>
                </c:pt>
                <c:pt idx="1975">
                  <c:v>197.49999999999307</c:v>
                </c:pt>
                <c:pt idx="1976">
                  <c:v>197.59999999999306</c:v>
                </c:pt>
                <c:pt idx="1977">
                  <c:v>197.69999999999305</c:v>
                </c:pt>
                <c:pt idx="1978">
                  <c:v>197.79999999999305</c:v>
                </c:pt>
                <c:pt idx="1979">
                  <c:v>197.89999999999304</c:v>
                </c:pt>
                <c:pt idx="1980">
                  <c:v>197.99999999999304</c:v>
                </c:pt>
                <c:pt idx="1981">
                  <c:v>198.09999999999303</c:v>
                </c:pt>
                <c:pt idx="1982">
                  <c:v>198.19999999999303</c:v>
                </c:pt>
                <c:pt idx="1983">
                  <c:v>198.29999999999302</c:v>
                </c:pt>
                <c:pt idx="1984">
                  <c:v>198.39999999999301</c:v>
                </c:pt>
                <c:pt idx="1985">
                  <c:v>198.49999999999301</c:v>
                </c:pt>
                <c:pt idx="1986">
                  <c:v>198.599999999993</c:v>
                </c:pt>
                <c:pt idx="1987">
                  <c:v>198.699999999993</c:v>
                </c:pt>
                <c:pt idx="1988">
                  <c:v>198.79999999999299</c:v>
                </c:pt>
                <c:pt idx="1989">
                  <c:v>198.89999999999299</c:v>
                </c:pt>
                <c:pt idx="1990">
                  <c:v>198.99999999999298</c:v>
                </c:pt>
                <c:pt idx="1991">
                  <c:v>199.09999999999297</c:v>
                </c:pt>
                <c:pt idx="1992">
                  <c:v>199.19999999999297</c:v>
                </c:pt>
                <c:pt idx="1993">
                  <c:v>199.29999999999296</c:v>
                </c:pt>
                <c:pt idx="1994">
                  <c:v>199.39999999999296</c:v>
                </c:pt>
                <c:pt idx="1995">
                  <c:v>199.49999999999295</c:v>
                </c:pt>
                <c:pt idx="1996">
                  <c:v>199.59999999999295</c:v>
                </c:pt>
                <c:pt idx="1997">
                  <c:v>199.69999999999294</c:v>
                </c:pt>
                <c:pt idx="1998">
                  <c:v>199.79999999999293</c:v>
                </c:pt>
                <c:pt idx="1999">
                  <c:v>199.89999999999293</c:v>
                </c:pt>
                <c:pt idx="2000">
                  <c:v>199.99999999999292</c:v>
                </c:pt>
                <c:pt idx="2001">
                  <c:v>200.09999999999292</c:v>
                </c:pt>
                <c:pt idx="2002">
                  <c:v>200.19999999999291</c:v>
                </c:pt>
                <c:pt idx="2003">
                  <c:v>200.29999999999291</c:v>
                </c:pt>
                <c:pt idx="2004">
                  <c:v>200.3999999999929</c:v>
                </c:pt>
                <c:pt idx="2005">
                  <c:v>200.49999999999289</c:v>
                </c:pt>
                <c:pt idx="2006">
                  <c:v>200.59999999999289</c:v>
                </c:pt>
                <c:pt idx="2007">
                  <c:v>200.69999999999288</c:v>
                </c:pt>
                <c:pt idx="2008">
                  <c:v>200.79999999999288</c:v>
                </c:pt>
                <c:pt idx="2009">
                  <c:v>200.89999999999287</c:v>
                </c:pt>
                <c:pt idx="2010">
                  <c:v>200.99999999999287</c:v>
                </c:pt>
                <c:pt idx="2011">
                  <c:v>201.09999999999286</c:v>
                </c:pt>
                <c:pt idx="2012">
                  <c:v>201.19999999999285</c:v>
                </c:pt>
                <c:pt idx="2013">
                  <c:v>201.29999999999285</c:v>
                </c:pt>
                <c:pt idx="2014">
                  <c:v>201.39999999999284</c:v>
                </c:pt>
                <c:pt idx="2015">
                  <c:v>201.49999999999284</c:v>
                </c:pt>
                <c:pt idx="2016">
                  <c:v>201.59999999999283</c:v>
                </c:pt>
                <c:pt idx="2017">
                  <c:v>201.69999999999283</c:v>
                </c:pt>
                <c:pt idx="2018">
                  <c:v>201.79999999999282</c:v>
                </c:pt>
                <c:pt idx="2019">
                  <c:v>201.89999999999281</c:v>
                </c:pt>
                <c:pt idx="2020">
                  <c:v>201.99999999999281</c:v>
                </c:pt>
                <c:pt idx="2021">
                  <c:v>202.0999999999928</c:v>
                </c:pt>
                <c:pt idx="2022">
                  <c:v>202.1999999999928</c:v>
                </c:pt>
                <c:pt idx="2023">
                  <c:v>202.29999999999279</c:v>
                </c:pt>
                <c:pt idx="2024">
                  <c:v>202.39999999999279</c:v>
                </c:pt>
                <c:pt idx="2025">
                  <c:v>202.49999999999278</c:v>
                </c:pt>
                <c:pt idx="2026">
                  <c:v>202.59999999999278</c:v>
                </c:pt>
                <c:pt idx="2027">
                  <c:v>202.69999999999277</c:v>
                </c:pt>
                <c:pt idx="2028">
                  <c:v>202.79999999999276</c:v>
                </c:pt>
                <c:pt idx="2029">
                  <c:v>202.89999999999276</c:v>
                </c:pt>
                <c:pt idx="2030">
                  <c:v>202.99999999999275</c:v>
                </c:pt>
                <c:pt idx="2031">
                  <c:v>203.09999999999275</c:v>
                </c:pt>
                <c:pt idx="2032">
                  <c:v>203.19999999999274</c:v>
                </c:pt>
                <c:pt idx="2033">
                  <c:v>203.29999999999274</c:v>
                </c:pt>
                <c:pt idx="2034">
                  <c:v>203.39999999999273</c:v>
                </c:pt>
                <c:pt idx="2035">
                  <c:v>203.49999999999272</c:v>
                </c:pt>
                <c:pt idx="2036">
                  <c:v>203.59999999999272</c:v>
                </c:pt>
                <c:pt idx="2037">
                  <c:v>203.69999999999271</c:v>
                </c:pt>
                <c:pt idx="2038">
                  <c:v>203.79999999999271</c:v>
                </c:pt>
                <c:pt idx="2039">
                  <c:v>203.8999999999927</c:v>
                </c:pt>
                <c:pt idx="2040">
                  <c:v>203.9999999999927</c:v>
                </c:pt>
                <c:pt idx="2041">
                  <c:v>204.09999999999269</c:v>
                </c:pt>
                <c:pt idx="2042">
                  <c:v>204.19999999999268</c:v>
                </c:pt>
                <c:pt idx="2043">
                  <c:v>204.29999999999268</c:v>
                </c:pt>
                <c:pt idx="2044">
                  <c:v>204.39999999999267</c:v>
                </c:pt>
                <c:pt idx="2045">
                  <c:v>204.49999999999267</c:v>
                </c:pt>
                <c:pt idx="2046">
                  <c:v>204.59999999999266</c:v>
                </c:pt>
                <c:pt idx="2047">
                  <c:v>204.69999999999266</c:v>
                </c:pt>
                <c:pt idx="2048">
                  <c:v>204.79999999999265</c:v>
                </c:pt>
                <c:pt idx="2049">
                  <c:v>204.89999999999264</c:v>
                </c:pt>
                <c:pt idx="2050">
                  <c:v>204.99999999999264</c:v>
                </c:pt>
                <c:pt idx="2051">
                  <c:v>205.09999999999263</c:v>
                </c:pt>
                <c:pt idx="2052">
                  <c:v>205.19999999999263</c:v>
                </c:pt>
                <c:pt idx="2053">
                  <c:v>205.29999999999262</c:v>
                </c:pt>
                <c:pt idx="2054">
                  <c:v>205.39999999999262</c:v>
                </c:pt>
                <c:pt idx="2055">
                  <c:v>205.49999999999261</c:v>
                </c:pt>
                <c:pt idx="2056">
                  <c:v>205.5999999999926</c:v>
                </c:pt>
                <c:pt idx="2057">
                  <c:v>205.6999999999926</c:v>
                </c:pt>
                <c:pt idx="2058">
                  <c:v>205.79999999999259</c:v>
                </c:pt>
                <c:pt idx="2059">
                  <c:v>205.89999999999259</c:v>
                </c:pt>
                <c:pt idx="2060">
                  <c:v>205.99999999999258</c:v>
                </c:pt>
                <c:pt idx="2061">
                  <c:v>206.09999999999258</c:v>
                </c:pt>
                <c:pt idx="2062">
                  <c:v>206.19999999999257</c:v>
                </c:pt>
                <c:pt idx="2063">
                  <c:v>206.29999999999256</c:v>
                </c:pt>
                <c:pt idx="2064">
                  <c:v>206.39999999999256</c:v>
                </c:pt>
                <c:pt idx="2065">
                  <c:v>206.49999999999255</c:v>
                </c:pt>
                <c:pt idx="2066">
                  <c:v>206.59999999999255</c:v>
                </c:pt>
                <c:pt idx="2067">
                  <c:v>206.69999999999254</c:v>
                </c:pt>
                <c:pt idx="2068">
                  <c:v>206.79999999999254</c:v>
                </c:pt>
                <c:pt idx="2069">
                  <c:v>206.89999999999253</c:v>
                </c:pt>
                <c:pt idx="2070">
                  <c:v>206.99999999999253</c:v>
                </c:pt>
                <c:pt idx="2071">
                  <c:v>207.09999999999252</c:v>
                </c:pt>
                <c:pt idx="2072">
                  <c:v>207.19999999999251</c:v>
                </c:pt>
                <c:pt idx="2073">
                  <c:v>207.29999999999251</c:v>
                </c:pt>
                <c:pt idx="2074">
                  <c:v>207.3999999999925</c:v>
                </c:pt>
                <c:pt idx="2075">
                  <c:v>207.4999999999925</c:v>
                </c:pt>
                <c:pt idx="2076">
                  <c:v>207.59999999999249</c:v>
                </c:pt>
                <c:pt idx="2077">
                  <c:v>207.69999999999249</c:v>
                </c:pt>
                <c:pt idx="2078">
                  <c:v>207.79999999999248</c:v>
                </c:pt>
                <c:pt idx="2079">
                  <c:v>207.89999999999247</c:v>
                </c:pt>
                <c:pt idx="2080">
                  <c:v>207.99999999999247</c:v>
                </c:pt>
                <c:pt idx="2081">
                  <c:v>208.09999999999246</c:v>
                </c:pt>
                <c:pt idx="2082">
                  <c:v>208.19999999999246</c:v>
                </c:pt>
                <c:pt idx="2083">
                  <c:v>208.29999999999245</c:v>
                </c:pt>
                <c:pt idx="2084">
                  <c:v>208.39999999999245</c:v>
                </c:pt>
                <c:pt idx="2085">
                  <c:v>208.49999999999244</c:v>
                </c:pt>
                <c:pt idx="2086">
                  <c:v>208.59999999999243</c:v>
                </c:pt>
                <c:pt idx="2087">
                  <c:v>208.69999999999243</c:v>
                </c:pt>
                <c:pt idx="2088">
                  <c:v>208.79999999999242</c:v>
                </c:pt>
                <c:pt idx="2089">
                  <c:v>208.89999999999242</c:v>
                </c:pt>
                <c:pt idx="2090">
                  <c:v>208.99999999999241</c:v>
                </c:pt>
                <c:pt idx="2091">
                  <c:v>209.09999999999241</c:v>
                </c:pt>
                <c:pt idx="2092">
                  <c:v>209.1999999999924</c:v>
                </c:pt>
                <c:pt idx="2093">
                  <c:v>209.29999999999239</c:v>
                </c:pt>
                <c:pt idx="2094">
                  <c:v>209.39999999999239</c:v>
                </c:pt>
                <c:pt idx="2095">
                  <c:v>209.49999999999238</c:v>
                </c:pt>
                <c:pt idx="2096">
                  <c:v>209.59999999999238</c:v>
                </c:pt>
                <c:pt idx="2097">
                  <c:v>209.69999999999237</c:v>
                </c:pt>
                <c:pt idx="2098">
                  <c:v>209.79999999999237</c:v>
                </c:pt>
                <c:pt idx="2099">
                  <c:v>209.89999999999236</c:v>
                </c:pt>
                <c:pt idx="2100">
                  <c:v>209.99999999999235</c:v>
                </c:pt>
                <c:pt idx="2101">
                  <c:v>210.09999999999235</c:v>
                </c:pt>
                <c:pt idx="2102">
                  <c:v>210.19999999999234</c:v>
                </c:pt>
                <c:pt idx="2103">
                  <c:v>210.29999999999234</c:v>
                </c:pt>
                <c:pt idx="2104">
                  <c:v>210.39999999999233</c:v>
                </c:pt>
                <c:pt idx="2105">
                  <c:v>210.49999999999233</c:v>
                </c:pt>
                <c:pt idx="2106">
                  <c:v>210.59999999999232</c:v>
                </c:pt>
                <c:pt idx="2107">
                  <c:v>210.69999999999231</c:v>
                </c:pt>
                <c:pt idx="2108">
                  <c:v>210.79999999999231</c:v>
                </c:pt>
                <c:pt idx="2109">
                  <c:v>210.8999999999923</c:v>
                </c:pt>
                <c:pt idx="2110">
                  <c:v>210.9999999999923</c:v>
                </c:pt>
                <c:pt idx="2111">
                  <c:v>211.09999999999229</c:v>
                </c:pt>
                <c:pt idx="2112">
                  <c:v>211.19999999999229</c:v>
                </c:pt>
                <c:pt idx="2113">
                  <c:v>211.29999999999228</c:v>
                </c:pt>
                <c:pt idx="2114">
                  <c:v>211.39999999999227</c:v>
                </c:pt>
                <c:pt idx="2115">
                  <c:v>211.49999999999227</c:v>
                </c:pt>
                <c:pt idx="2116">
                  <c:v>211.59999999999226</c:v>
                </c:pt>
                <c:pt idx="2117">
                  <c:v>211.69999999999226</c:v>
                </c:pt>
                <c:pt idx="2118">
                  <c:v>211.79999999999225</c:v>
                </c:pt>
                <c:pt idx="2119">
                  <c:v>211.89999999999225</c:v>
                </c:pt>
                <c:pt idx="2120">
                  <c:v>211.99999999999224</c:v>
                </c:pt>
                <c:pt idx="2121">
                  <c:v>212.09999999999224</c:v>
                </c:pt>
                <c:pt idx="2122">
                  <c:v>212.19999999999223</c:v>
                </c:pt>
                <c:pt idx="2123">
                  <c:v>212.29999999999222</c:v>
                </c:pt>
                <c:pt idx="2124">
                  <c:v>212.39999999999222</c:v>
                </c:pt>
                <c:pt idx="2125">
                  <c:v>212.49999999999221</c:v>
                </c:pt>
                <c:pt idx="2126">
                  <c:v>212.59999999999221</c:v>
                </c:pt>
                <c:pt idx="2127">
                  <c:v>212.6999999999922</c:v>
                </c:pt>
                <c:pt idx="2128">
                  <c:v>212.7999999999922</c:v>
                </c:pt>
                <c:pt idx="2129">
                  <c:v>212.89999999999219</c:v>
                </c:pt>
                <c:pt idx="2130">
                  <c:v>212.99999999999218</c:v>
                </c:pt>
                <c:pt idx="2131">
                  <c:v>213.09999999999218</c:v>
                </c:pt>
                <c:pt idx="2132">
                  <c:v>213.19999999999217</c:v>
                </c:pt>
                <c:pt idx="2133">
                  <c:v>213.29999999999217</c:v>
                </c:pt>
                <c:pt idx="2134">
                  <c:v>213.39999999999216</c:v>
                </c:pt>
                <c:pt idx="2135">
                  <c:v>213.49999999999216</c:v>
                </c:pt>
                <c:pt idx="2136">
                  <c:v>213.59999999999215</c:v>
                </c:pt>
                <c:pt idx="2137">
                  <c:v>213.69999999999214</c:v>
                </c:pt>
                <c:pt idx="2138">
                  <c:v>213.79999999999214</c:v>
                </c:pt>
                <c:pt idx="2139">
                  <c:v>213.89999999999213</c:v>
                </c:pt>
                <c:pt idx="2140">
                  <c:v>213.99999999999213</c:v>
                </c:pt>
                <c:pt idx="2141">
                  <c:v>214.09999999999212</c:v>
                </c:pt>
                <c:pt idx="2142">
                  <c:v>214.19999999999212</c:v>
                </c:pt>
                <c:pt idx="2143">
                  <c:v>214.29999999999211</c:v>
                </c:pt>
                <c:pt idx="2144">
                  <c:v>214.3999999999921</c:v>
                </c:pt>
                <c:pt idx="2145">
                  <c:v>214.4999999999921</c:v>
                </c:pt>
                <c:pt idx="2146">
                  <c:v>214.59999999999209</c:v>
                </c:pt>
                <c:pt idx="2147">
                  <c:v>214.69999999999209</c:v>
                </c:pt>
                <c:pt idx="2148">
                  <c:v>214.79999999999208</c:v>
                </c:pt>
                <c:pt idx="2149">
                  <c:v>214.89999999999208</c:v>
                </c:pt>
                <c:pt idx="2150">
                  <c:v>214.99999999999207</c:v>
                </c:pt>
                <c:pt idx="2151">
                  <c:v>215.09999999999206</c:v>
                </c:pt>
                <c:pt idx="2152">
                  <c:v>215.19999999999206</c:v>
                </c:pt>
                <c:pt idx="2153">
                  <c:v>215.29999999999205</c:v>
                </c:pt>
                <c:pt idx="2154">
                  <c:v>215.39999999999205</c:v>
                </c:pt>
                <c:pt idx="2155">
                  <c:v>215.49999999999204</c:v>
                </c:pt>
                <c:pt idx="2156">
                  <c:v>215.59999999999204</c:v>
                </c:pt>
                <c:pt idx="2157">
                  <c:v>215.69999999999203</c:v>
                </c:pt>
                <c:pt idx="2158">
                  <c:v>215.79999999999202</c:v>
                </c:pt>
                <c:pt idx="2159">
                  <c:v>215.89999999999202</c:v>
                </c:pt>
                <c:pt idx="2160">
                  <c:v>215.99999999999201</c:v>
                </c:pt>
                <c:pt idx="2161">
                  <c:v>216.09999999999201</c:v>
                </c:pt>
                <c:pt idx="2162">
                  <c:v>216.199999999992</c:v>
                </c:pt>
                <c:pt idx="2163">
                  <c:v>216.299999999992</c:v>
                </c:pt>
                <c:pt idx="2164">
                  <c:v>216.39999999999199</c:v>
                </c:pt>
                <c:pt idx="2165">
                  <c:v>216.49999999999199</c:v>
                </c:pt>
                <c:pt idx="2166">
                  <c:v>216.59999999999198</c:v>
                </c:pt>
                <c:pt idx="2167">
                  <c:v>216.69999999999197</c:v>
                </c:pt>
                <c:pt idx="2168">
                  <c:v>216.79999999999197</c:v>
                </c:pt>
                <c:pt idx="2169">
                  <c:v>216.89999999999196</c:v>
                </c:pt>
                <c:pt idx="2170">
                  <c:v>216.99999999999196</c:v>
                </c:pt>
                <c:pt idx="2171">
                  <c:v>217.09999999999195</c:v>
                </c:pt>
                <c:pt idx="2172">
                  <c:v>217.19999999999195</c:v>
                </c:pt>
                <c:pt idx="2173">
                  <c:v>217.29999999999194</c:v>
                </c:pt>
                <c:pt idx="2174">
                  <c:v>217.39999999999193</c:v>
                </c:pt>
                <c:pt idx="2175">
                  <c:v>217.49999999999193</c:v>
                </c:pt>
                <c:pt idx="2176">
                  <c:v>217.59999999999192</c:v>
                </c:pt>
                <c:pt idx="2177">
                  <c:v>217.69999999999192</c:v>
                </c:pt>
                <c:pt idx="2178">
                  <c:v>217.79999999999191</c:v>
                </c:pt>
                <c:pt idx="2179">
                  <c:v>217.89999999999191</c:v>
                </c:pt>
                <c:pt idx="2180">
                  <c:v>217.9999999999919</c:v>
                </c:pt>
                <c:pt idx="2181">
                  <c:v>218.09999999999189</c:v>
                </c:pt>
                <c:pt idx="2182">
                  <c:v>218.19999999999189</c:v>
                </c:pt>
                <c:pt idx="2183">
                  <c:v>218.29999999999188</c:v>
                </c:pt>
                <c:pt idx="2184">
                  <c:v>218.39999999999188</c:v>
                </c:pt>
                <c:pt idx="2185">
                  <c:v>218.49999999999187</c:v>
                </c:pt>
                <c:pt idx="2186">
                  <c:v>218.59999999999187</c:v>
                </c:pt>
                <c:pt idx="2187">
                  <c:v>218.69999999999186</c:v>
                </c:pt>
                <c:pt idx="2188">
                  <c:v>218.79999999999185</c:v>
                </c:pt>
                <c:pt idx="2189">
                  <c:v>218.89999999999185</c:v>
                </c:pt>
                <c:pt idx="2190">
                  <c:v>218.99999999999184</c:v>
                </c:pt>
                <c:pt idx="2191">
                  <c:v>219.09999999999184</c:v>
                </c:pt>
                <c:pt idx="2192">
                  <c:v>219.19999999999183</c:v>
                </c:pt>
                <c:pt idx="2193">
                  <c:v>219.29999999999183</c:v>
                </c:pt>
                <c:pt idx="2194">
                  <c:v>219.39999999999182</c:v>
                </c:pt>
                <c:pt idx="2195">
                  <c:v>219.49999999999181</c:v>
                </c:pt>
                <c:pt idx="2196">
                  <c:v>219.59999999999181</c:v>
                </c:pt>
                <c:pt idx="2197">
                  <c:v>219.6999999999918</c:v>
                </c:pt>
                <c:pt idx="2198">
                  <c:v>219.7999999999918</c:v>
                </c:pt>
                <c:pt idx="2199">
                  <c:v>219.89999999999179</c:v>
                </c:pt>
                <c:pt idx="2200">
                  <c:v>219.99999999999179</c:v>
                </c:pt>
                <c:pt idx="2201">
                  <c:v>220.09999999999178</c:v>
                </c:pt>
                <c:pt idx="2202">
                  <c:v>220.19999999999177</c:v>
                </c:pt>
                <c:pt idx="2203">
                  <c:v>220.29999999999177</c:v>
                </c:pt>
                <c:pt idx="2204">
                  <c:v>220.39999999999176</c:v>
                </c:pt>
                <c:pt idx="2205">
                  <c:v>220.49999999999176</c:v>
                </c:pt>
                <c:pt idx="2206">
                  <c:v>220.59999999999175</c:v>
                </c:pt>
                <c:pt idx="2207">
                  <c:v>220.69999999999175</c:v>
                </c:pt>
                <c:pt idx="2208">
                  <c:v>220.79999999999174</c:v>
                </c:pt>
                <c:pt idx="2209">
                  <c:v>220.89999999999173</c:v>
                </c:pt>
                <c:pt idx="2210">
                  <c:v>220.99999999999173</c:v>
                </c:pt>
                <c:pt idx="2211">
                  <c:v>221.09999999999172</c:v>
                </c:pt>
                <c:pt idx="2212">
                  <c:v>221.19999999999172</c:v>
                </c:pt>
                <c:pt idx="2213">
                  <c:v>221.29999999999171</c:v>
                </c:pt>
                <c:pt idx="2214">
                  <c:v>221.39999999999171</c:v>
                </c:pt>
                <c:pt idx="2215">
                  <c:v>221.4999999999917</c:v>
                </c:pt>
                <c:pt idx="2216">
                  <c:v>221.5999999999917</c:v>
                </c:pt>
                <c:pt idx="2217">
                  <c:v>221.69999999999169</c:v>
                </c:pt>
                <c:pt idx="2218">
                  <c:v>221.79999999999168</c:v>
                </c:pt>
                <c:pt idx="2219">
                  <c:v>221.89999999999168</c:v>
                </c:pt>
                <c:pt idx="2220">
                  <c:v>221.99999999999167</c:v>
                </c:pt>
                <c:pt idx="2221">
                  <c:v>222.09999999999167</c:v>
                </c:pt>
                <c:pt idx="2222">
                  <c:v>222.19999999999166</c:v>
                </c:pt>
                <c:pt idx="2223">
                  <c:v>222.29999999999166</c:v>
                </c:pt>
                <c:pt idx="2224">
                  <c:v>222.39999999999165</c:v>
                </c:pt>
                <c:pt idx="2225">
                  <c:v>222.49999999999164</c:v>
                </c:pt>
                <c:pt idx="2226">
                  <c:v>222.59999999999164</c:v>
                </c:pt>
                <c:pt idx="2227">
                  <c:v>222.69999999999163</c:v>
                </c:pt>
                <c:pt idx="2228">
                  <c:v>222.79999999999163</c:v>
                </c:pt>
                <c:pt idx="2229">
                  <c:v>222.89999999999162</c:v>
                </c:pt>
                <c:pt idx="2230">
                  <c:v>222.99999999999162</c:v>
                </c:pt>
                <c:pt idx="2231">
                  <c:v>223.09999999999161</c:v>
                </c:pt>
                <c:pt idx="2232">
                  <c:v>223.1999999999916</c:v>
                </c:pt>
                <c:pt idx="2233">
                  <c:v>223.2999999999916</c:v>
                </c:pt>
                <c:pt idx="2234">
                  <c:v>223.39999999999159</c:v>
                </c:pt>
                <c:pt idx="2235">
                  <c:v>223.49999999999159</c:v>
                </c:pt>
                <c:pt idx="2236">
                  <c:v>223.59999999999158</c:v>
                </c:pt>
                <c:pt idx="2237">
                  <c:v>223.69999999999158</c:v>
                </c:pt>
                <c:pt idx="2238">
                  <c:v>223.79999999999157</c:v>
                </c:pt>
                <c:pt idx="2239">
                  <c:v>223.89999999999156</c:v>
                </c:pt>
                <c:pt idx="2240">
                  <c:v>223.99999999999156</c:v>
                </c:pt>
                <c:pt idx="2241">
                  <c:v>224.09999999999155</c:v>
                </c:pt>
                <c:pt idx="2242">
                  <c:v>224.19999999999155</c:v>
                </c:pt>
                <c:pt idx="2243">
                  <c:v>224.29999999999154</c:v>
                </c:pt>
                <c:pt idx="2244">
                  <c:v>224.39999999999154</c:v>
                </c:pt>
                <c:pt idx="2245">
                  <c:v>224.49999999999153</c:v>
                </c:pt>
                <c:pt idx="2246">
                  <c:v>224.59999999999152</c:v>
                </c:pt>
                <c:pt idx="2247">
                  <c:v>224.69999999999152</c:v>
                </c:pt>
                <c:pt idx="2248">
                  <c:v>224.79999999999151</c:v>
                </c:pt>
                <c:pt idx="2249">
                  <c:v>224.89999999999151</c:v>
                </c:pt>
                <c:pt idx="2250">
                  <c:v>224.9999999999915</c:v>
                </c:pt>
                <c:pt idx="2251">
                  <c:v>225.0999999999915</c:v>
                </c:pt>
                <c:pt idx="2252">
                  <c:v>225.19999999999149</c:v>
                </c:pt>
                <c:pt idx="2253">
                  <c:v>225.29999999999148</c:v>
                </c:pt>
                <c:pt idx="2254">
                  <c:v>225.39999999999148</c:v>
                </c:pt>
                <c:pt idx="2255">
                  <c:v>225.49999999999147</c:v>
                </c:pt>
                <c:pt idx="2256">
                  <c:v>225.59999999999147</c:v>
                </c:pt>
                <c:pt idx="2257">
                  <c:v>225.69999999999146</c:v>
                </c:pt>
                <c:pt idx="2258">
                  <c:v>225.79999999999146</c:v>
                </c:pt>
                <c:pt idx="2259">
                  <c:v>225.89999999999145</c:v>
                </c:pt>
                <c:pt idx="2260">
                  <c:v>225.99999999999145</c:v>
                </c:pt>
                <c:pt idx="2261">
                  <c:v>226.09999999999144</c:v>
                </c:pt>
                <c:pt idx="2262">
                  <c:v>226.19999999999143</c:v>
                </c:pt>
                <c:pt idx="2263">
                  <c:v>226.29999999999143</c:v>
                </c:pt>
                <c:pt idx="2264">
                  <c:v>226.39999999999142</c:v>
                </c:pt>
                <c:pt idx="2265">
                  <c:v>226.49999999999142</c:v>
                </c:pt>
                <c:pt idx="2266">
                  <c:v>226.59999999999141</c:v>
                </c:pt>
                <c:pt idx="2267">
                  <c:v>226.69999999999141</c:v>
                </c:pt>
                <c:pt idx="2268">
                  <c:v>226.7999999999914</c:v>
                </c:pt>
                <c:pt idx="2269">
                  <c:v>226.89999999999139</c:v>
                </c:pt>
                <c:pt idx="2270">
                  <c:v>226.99999999999139</c:v>
                </c:pt>
                <c:pt idx="2271">
                  <c:v>227.09999999999138</c:v>
                </c:pt>
                <c:pt idx="2272">
                  <c:v>227.19999999999138</c:v>
                </c:pt>
                <c:pt idx="2273">
                  <c:v>227.29999999999137</c:v>
                </c:pt>
                <c:pt idx="2274">
                  <c:v>227.39999999999137</c:v>
                </c:pt>
                <c:pt idx="2275">
                  <c:v>227.49999999999136</c:v>
                </c:pt>
                <c:pt idx="2276">
                  <c:v>227.59999999999135</c:v>
                </c:pt>
                <c:pt idx="2277">
                  <c:v>227.69999999999135</c:v>
                </c:pt>
                <c:pt idx="2278">
                  <c:v>227.79999999999134</c:v>
                </c:pt>
                <c:pt idx="2279">
                  <c:v>227.89999999999134</c:v>
                </c:pt>
                <c:pt idx="2280">
                  <c:v>227.99999999999133</c:v>
                </c:pt>
                <c:pt idx="2281">
                  <c:v>228.09999999999133</c:v>
                </c:pt>
                <c:pt idx="2282">
                  <c:v>228.19999999999132</c:v>
                </c:pt>
                <c:pt idx="2283">
                  <c:v>228.29999999999131</c:v>
                </c:pt>
                <c:pt idx="2284">
                  <c:v>228.39999999999131</c:v>
                </c:pt>
                <c:pt idx="2285">
                  <c:v>228.4999999999913</c:v>
                </c:pt>
                <c:pt idx="2286">
                  <c:v>228.5999999999913</c:v>
                </c:pt>
                <c:pt idx="2287">
                  <c:v>228.69999999999129</c:v>
                </c:pt>
                <c:pt idx="2288">
                  <c:v>228.79999999999129</c:v>
                </c:pt>
                <c:pt idx="2289">
                  <c:v>228.89999999999128</c:v>
                </c:pt>
                <c:pt idx="2290">
                  <c:v>228.99999999999127</c:v>
                </c:pt>
                <c:pt idx="2291">
                  <c:v>229.09999999999127</c:v>
                </c:pt>
                <c:pt idx="2292">
                  <c:v>229.19999999999126</c:v>
                </c:pt>
                <c:pt idx="2293">
                  <c:v>229.29999999999126</c:v>
                </c:pt>
                <c:pt idx="2294">
                  <c:v>229.39999999999125</c:v>
                </c:pt>
                <c:pt idx="2295">
                  <c:v>229.49999999999125</c:v>
                </c:pt>
                <c:pt idx="2296">
                  <c:v>229.59999999999124</c:v>
                </c:pt>
                <c:pt idx="2297">
                  <c:v>229.69999999999123</c:v>
                </c:pt>
                <c:pt idx="2298">
                  <c:v>229.79999999999123</c:v>
                </c:pt>
                <c:pt idx="2299">
                  <c:v>229.89999999999122</c:v>
                </c:pt>
                <c:pt idx="2300">
                  <c:v>229.99999999999122</c:v>
                </c:pt>
                <c:pt idx="2301">
                  <c:v>230.09999999999121</c:v>
                </c:pt>
                <c:pt idx="2302">
                  <c:v>230.19999999999121</c:v>
                </c:pt>
                <c:pt idx="2303">
                  <c:v>230.2999999999912</c:v>
                </c:pt>
                <c:pt idx="2304">
                  <c:v>230.39999999999119</c:v>
                </c:pt>
                <c:pt idx="2305">
                  <c:v>230.49999999999119</c:v>
                </c:pt>
                <c:pt idx="2306">
                  <c:v>230.59999999999118</c:v>
                </c:pt>
                <c:pt idx="2307">
                  <c:v>230.69999999999118</c:v>
                </c:pt>
                <c:pt idx="2308">
                  <c:v>230.79999999999117</c:v>
                </c:pt>
                <c:pt idx="2309">
                  <c:v>230.89999999999117</c:v>
                </c:pt>
                <c:pt idx="2310">
                  <c:v>230.99999999999116</c:v>
                </c:pt>
                <c:pt idx="2311">
                  <c:v>231.09999999999116</c:v>
                </c:pt>
                <c:pt idx="2312">
                  <c:v>231.19999999999115</c:v>
                </c:pt>
                <c:pt idx="2313">
                  <c:v>231.29999999999114</c:v>
                </c:pt>
                <c:pt idx="2314">
                  <c:v>231.39999999999114</c:v>
                </c:pt>
                <c:pt idx="2315">
                  <c:v>231.49999999999113</c:v>
                </c:pt>
                <c:pt idx="2316">
                  <c:v>231.59999999999113</c:v>
                </c:pt>
                <c:pt idx="2317">
                  <c:v>231.69999999999112</c:v>
                </c:pt>
                <c:pt idx="2318">
                  <c:v>231.79999999999112</c:v>
                </c:pt>
                <c:pt idx="2319">
                  <c:v>231.89999999999111</c:v>
                </c:pt>
                <c:pt idx="2320">
                  <c:v>231.9999999999911</c:v>
                </c:pt>
                <c:pt idx="2321">
                  <c:v>232.0999999999911</c:v>
                </c:pt>
                <c:pt idx="2322">
                  <c:v>232.19999999999109</c:v>
                </c:pt>
                <c:pt idx="2323">
                  <c:v>232.29999999999109</c:v>
                </c:pt>
                <c:pt idx="2324">
                  <c:v>232.39999999999108</c:v>
                </c:pt>
                <c:pt idx="2325">
                  <c:v>232.49999999999108</c:v>
                </c:pt>
                <c:pt idx="2326">
                  <c:v>232.59999999999107</c:v>
                </c:pt>
                <c:pt idx="2327">
                  <c:v>232.69999999999106</c:v>
                </c:pt>
                <c:pt idx="2328">
                  <c:v>232.79999999999106</c:v>
                </c:pt>
                <c:pt idx="2329">
                  <c:v>232.89999999999105</c:v>
                </c:pt>
                <c:pt idx="2330">
                  <c:v>232.99999999999105</c:v>
                </c:pt>
                <c:pt idx="2331">
                  <c:v>233.09999999999104</c:v>
                </c:pt>
                <c:pt idx="2332">
                  <c:v>233.19999999999104</c:v>
                </c:pt>
                <c:pt idx="2333">
                  <c:v>233.29999999999103</c:v>
                </c:pt>
                <c:pt idx="2334">
                  <c:v>233.39999999999102</c:v>
                </c:pt>
                <c:pt idx="2335">
                  <c:v>233.49999999999102</c:v>
                </c:pt>
                <c:pt idx="2336">
                  <c:v>233.59999999999101</c:v>
                </c:pt>
                <c:pt idx="2337">
                  <c:v>233.69999999999101</c:v>
                </c:pt>
                <c:pt idx="2338">
                  <c:v>233.799999999991</c:v>
                </c:pt>
                <c:pt idx="2339">
                  <c:v>233.899999999991</c:v>
                </c:pt>
                <c:pt idx="2340">
                  <c:v>233.99999999999099</c:v>
                </c:pt>
                <c:pt idx="2341">
                  <c:v>234.09999999999098</c:v>
                </c:pt>
                <c:pt idx="2342">
                  <c:v>234.19999999999098</c:v>
                </c:pt>
                <c:pt idx="2343">
                  <c:v>234.29999999999097</c:v>
                </c:pt>
                <c:pt idx="2344">
                  <c:v>234.39999999999097</c:v>
                </c:pt>
                <c:pt idx="2345">
                  <c:v>234.49999999999096</c:v>
                </c:pt>
                <c:pt idx="2346">
                  <c:v>234.59999999999096</c:v>
                </c:pt>
                <c:pt idx="2347">
                  <c:v>234.69999999999095</c:v>
                </c:pt>
                <c:pt idx="2348">
                  <c:v>234.79999999999094</c:v>
                </c:pt>
                <c:pt idx="2349">
                  <c:v>234.89999999999094</c:v>
                </c:pt>
                <c:pt idx="2350">
                  <c:v>234.99999999999093</c:v>
                </c:pt>
                <c:pt idx="2351">
                  <c:v>235.09999999999093</c:v>
                </c:pt>
                <c:pt idx="2352">
                  <c:v>235.19999999999092</c:v>
                </c:pt>
                <c:pt idx="2353">
                  <c:v>235.29999999999092</c:v>
                </c:pt>
                <c:pt idx="2354">
                  <c:v>235.39999999999091</c:v>
                </c:pt>
                <c:pt idx="2355">
                  <c:v>235.49999999999091</c:v>
                </c:pt>
                <c:pt idx="2356">
                  <c:v>235.5999999999909</c:v>
                </c:pt>
                <c:pt idx="2357">
                  <c:v>235.69999999999089</c:v>
                </c:pt>
                <c:pt idx="2358">
                  <c:v>235.79999999999089</c:v>
                </c:pt>
                <c:pt idx="2359">
                  <c:v>235.89999999999088</c:v>
                </c:pt>
                <c:pt idx="2360">
                  <c:v>235.99999999999088</c:v>
                </c:pt>
                <c:pt idx="2361">
                  <c:v>236.09999999999087</c:v>
                </c:pt>
                <c:pt idx="2362">
                  <c:v>236.19999999999087</c:v>
                </c:pt>
                <c:pt idx="2363">
                  <c:v>236.29999999999086</c:v>
                </c:pt>
                <c:pt idx="2364">
                  <c:v>236.39999999999085</c:v>
                </c:pt>
                <c:pt idx="2365">
                  <c:v>236.49999999999085</c:v>
                </c:pt>
                <c:pt idx="2366">
                  <c:v>236.59999999999084</c:v>
                </c:pt>
                <c:pt idx="2367">
                  <c:v>236.69999999999084</c:v>
                </c:pt>
                <c:pt idx="2368">
                  <c:v>236.79999999999083</c:v>
                </c:pt>
                <c:pt idx="2369">
                  <c:v>236.89999999999083</c:v>
                </c:pt>
                <c:pt idx="2370">
                  <c:v>236.99999999999082</c:v>
                </c:pt>
                <c:pt idx="2371">
                  <c:v>237.09999999999081</c:v>
                </c:pt>
                <c:pt idx="2372">
                  <c:v>237.19999999999081</c:v>
                </c:pt>
                <c:pt idx="2373">
                  <c:v>237.2999999999908</c:v>
                </c:pt>
                <c:pt idx="2374">
                  <c:v>237.3999999999908</c:v>
                </c:pt>
                <c:pt idx="2375">
                  <c:v>237.49999999999079</c:v>
                </c:pt>
                <c:pt idx="2376">
                  <c:v>237.59999999999079</c:v>
                </c:pt>
                <c:pt idx="2377">
                  <c:v>237.69999999999078</c:v>
                </c:pt>
                <c:pt idx="2378">
                  <c:v>237.79999999999077</c:v>
                </c:pt>
                <c:pt idx="2379">
                  <c:v>237.89999999999077</c:v>
                </c:pt>
                <c:pt idx="2380">
                  <c:v>237.99999999999076</c:v>
                </c:pt>
                <c:pt idx="2381">
                  <c:v>238.09999999999076</c:v>
                </c:pt>
                <c:pt idx="2382">
                  <c:v>238.19999999999075</c:v>
                </c:pt>
                <c:pt idx="2383">
                  <c:v>238.29999999999075</c:v>
                </c:pt>
                <c:pt idx="2384">
                  <c:v>238.39999999999074</c:v>
                </c:pt>
                <c:pt idx="2385">
                  <c:v>238.49999999999073</c:v>
                </c:pt>
                <c:pt idx="2386">
                  <c:v>238.59999999999073</c:v>
                </c:pt>
                <c:pt idx="2387">
                  <c:v>238.69999999999072</c:v>
                </c:pt>
                <c:pt idx="2388">
                  <c:v>238.79999999999072</c:v>
                </c:pt>
                <c:pt idx="2389">
                  <c:v>238.89999999999071</c:v>
                </c:pt>
                <c:pt idx="2390">
                  <c:v>238.99999999999071</c:v>
                </c:pt>
                <c:pt idx="2391">
                  <c:v>239.0999999999907</c:v>
                </c:pt>
                <c:pt idx="2392">
                  <c:v>239.19999999999069</c:v>
                </c:pt>
                <c:pt idx="2393">
                  <c:v>239.29999999999069</c:v>
                </c:pt>
                <c:pt idx="2394">
                  <c:v>239.39999999999068</c:v>
                </c:pt>
                <c:pt idx="2395">
                  <c:v>239.49999999999068</c:v>
                </c:pt>
                <c:pt idx="2396">
                  <c:v>239.59999999999067</c:v>
                </c:pt>
                <c:pt idx="2397">
                  <c:v>239.69999999999067</c:v>
                </c:pt>
                <c:pt idx="2398">
                  <c:v>239.79999999999066</c:v>
                </c:pt>
                <c:pt idx="2399">
                  <c:v>239.89999999999065</c:v>
                </c:pt>
                <c:pt idx="2400">
                  <c:v>239.99999999999065</c:v>
                </c:pt>
                <c:pt idx="2401">
                  <c:v>240.09999999999064</c:v>
                </c:pt>
                <c:pt idx="2402">
                  <c:v>240.19999999999064</c:v>
                </c:pt>
                <c:pt idx="2403">
                  <c:v>240.29999999999063</c:v>
                </c:pt>
                <c:pt idx="2404">
                  <c:v>240.39999999999063</c:v>
                </c:pt>
                <c:pt idx="2405">
                  <c:v>240.49999999999062</c:v>
                </c:pt>
                <c:pt idx="2406">
                  <c:v>240.59999999999062</c:v>
                </c:pt>
                <c:pt idx="2407">
                  <c:v>240.69999999999061</c:v>
                </c:pt>
                <c:pt idx="2408">
                  <c:v>240.7999999999906</c:v>
                </c:pt>
                <c:pt idx="2409">
                  <c:v>240.8999999999906</c:v>
                </c:pt>
                <c:pt idx="2410">
                  <c:v>240.99999999999059</c:v>
                </c:pt>
                <c:pt idx="2411">
                  <c:v>241.09999999999059</c:v>
                </c:pt>
                <c:pt idx="2412">
                  <c:v>241.19999999999058</c:v>
                </c:pt>
                <c:pt idx="2413">
                  <c:v>241.29999999999058</c:v>
                </c:pt>
                <c:pt idx="2414">
                  <c:v>241.39999999999057</c:v>
                </c:pt>
                <c:pt idx="2415">
                  <c:v>241.49999999999056</c:v>
                </c:pt>
                <c:pt idx="2416">
                  <c:v>241.59999999999056</c:v>
                </c:pt>
                <c:pt idx="2417">
                  <c:v>241.69999999999055</c:v>
                </c:pt>
                <c:pt idx="2418">
                  <c:v>241.79999999999055</c:v>
                </c:pt>
                <c:pt idx="2419">
                  <c:v>241.89999999999054</c:v>
                </c:pt>
                <c:pt idx="2420">
                  <c:v>241.99999999999054</c:v>
                </c:pt>
                <c:pt idx="2421">
                  <c:v>242.09999999999053</c:v>
                </c:pt>
                <c:pt idx="2422">
                  <c:v>242.19999999999052</c:v>
                </c:pt>
                <c:pt idx="2423">
                  <c:v>242.29999999999052</c:v>
                </c:pt>
                <c:pt idx="2424">
                  <c:v>242.39999999999051</c:v>
                </c:pt>
                <c:pt idx="2425">
                  <c:v>242.49999999999051</c:v>
                </c:pt>
                <c:pt idx="2426">
                  <c:v>242.5999999999905</c:v>
                </c:pt>
                <c:pt idx="2427">
                  <c:v>242.6999999999905</c:v>
                </c:pt>
                <c:pt idx="2428">
                  <c:v>242.79999999999049</c:v>
                </c:pt>
                <c:pt idx="2429">
                  <c:v>242.89999999999048</c:v>
                </c:pt>
                <c:pt idx="2430">
                  <c:v>242.99999999999048</c:v>
                </c:pt>
                <c:pt idx="2431">
                  <c:v>243.09999999999047</c:v>
                </c:pt>
                <c:pt idx="2432">
                  <c:v>243.19999999999047</c:v>
                </c:pt>
                <c:pt idx="2433">
                  <c:v>243.29999999999046</c:v>
                </c:pt>
                <c:pt idx="2434">
                  <c:v>243.39999999999046</c:v>
                </c:pt>
                <c:pt idx="2435">
                  <c:v>243.49999999999045</c:v>
                </c:pt>
                <c:pt idx="2436">
                  <c:v>243.59999999999044</c:v>
                </c:pt>
                <c:pt idx="2437">
                  <c:v>243.69999999999044</c:v>
                </c:pt>
                <c:pt idx="2438">
                  <c:v>243.79999999999043</c:v>
                </c:pt>
                <c:pt idx="2439">
                  <c:v>243.89999999999043</c:v>
                </c:pt>
                <c:pt idx="2440">
                  <c:v>243.99999999999042</c:v>
                </c:pt>
                <c:pt idx="2441">
                  <c:v>244.09999999999042</c:v>
                </c:pt>
                <c:pt idx="2442">
                  <c:v>244.19999999999041</c:v>
                </c:pt>
                <c:pt idx="2443">
                  <c:v>244.2999999999904</c:v>
                </c:pt>
                <c:pt idx="2444">
                  <c:v>244.3999999999904</c:v>
                </c:pt>
                <c:pt idx="2445">
                  <c:v>244.49999999999039</c:v>
                </c:pt>
                <c:pt idx="2446">
                  <c:v>244.59999999999039</c:v>
                </c:pt>
                <c:pt idx="2447">
                  <c:v>244.69999999999038</c:v>
                </c:pt>
                <c:pt idx="2448">
                  <c:v>244.79999999999038</c:v>
                </c:pt>
                <c:pt idx="2449">
                  <c:v>244.89999999999037</c:v>
                </c:pt>
                <c:pt idx="2450">
                  <c:v>244.99999999999037</c:v>
                </c:pt>
                <c:pt idx="2451">
                  <c:v>245.09999999999036</c:v>
                </c:pt>
                <c:pt idx="2452">
                  <c:v>245.19999999999035</c:v>
                </c:pt>
                <c:pt idx="2453">
                  <c:v>245.29999999999035</c:v>
                </c:pt>
                <c:pt idx="2454">
                  <c:v>245.39999999999034</c:v>
                </c:pt>
                <c:pt idx="2455">
                  <c:v>245.49999999999034</c:v>
                </c:pt>
                <c:pt idx="2456">
                  <c:v>245.59999999999033</c:v>
                </c:pt>
                <c:pt idx="2457">
                  <c:v>245.69999999999033</c:v>
                </c:pt>
                <c:pt idx="2458">
                  <c:v>245.79999999999032</c:v>
                </c:pt>
                <c:pt idx="2459">
                  <c:v>245.89999999999031</c:v>
                </c:pt>
                <c:pt idx="2460">
                  <c:v>245.99999999999031</c:v>
                </c:pt>
                <c:pt idx="2461">
                  <c:v>246.0999999999903</c:v>
                </c:pt>
                <c:pt idx="2462">
                  <c:v>246.1999999999903</c:v>
                </c:pt>
                <c:pt idx="2463">
                  <c:v>246.29999999999029</c:v>
                </c:pt>
                <c:pt idx="2464">
                  <c:v>246.39999999999029</c:v>
                </c:pt>
                <c:pt idx="2465">
                  <c:v>246.49999999999028</c:v>
                </c:pt>
                <c:pt idx="2466">
                  <c:v>246.59999999999027</c:v>
                </c:pt>
                <c:pt idx="2467">
                  <c:v>246.69999999999027</c:v>
                </c:pt>
                <c:pt idx="2468">
                  <c:v>246.79999999999026</c:v>
                </c:pt>
                <c:pt idx="2469">
                  <c:v>246.89999999999026</c:v>
                </c:pt>
                <c:pt idx="2470">
                  <c:v>246.99999999999025</c:v>
                </c:pt>
                <c:pt idx="2471">
                  <c:v>247.09999999999025</c:v>
                </c:pt>
                <c:pt idx="2472">
                  <c:v>247.19999999999024</c:v>
                </c:pt>
                <c:pt idx="2473">
                  <c:v>247.29999999999023</c:v>
                </c:pt>
                <c:pt idx="2474">
                  <c:v>247.39999999999023</c:v>
                </c:pt>
                <c:pt idx="2475">
                  <c:v>247.49999999999022</c:v>
                </c:pt>
                <c:pt idx="2476">
                  <c:v>247.59999999999022</c:v>
                </c:pt>
                <c:pt idx="2477">
                  <c:v>247.69999999999021</c:v>
                </c:pt>
                <c:pt idx="2478">
                  <c:v>247.79999999999021</c:v>
                </c:pt>
                <c:pt idx="2479">
                  <c:v>247.8999999999902</c:v>
                </c:pt>
                <c:pt idx="2480">
                  <c:v>247.99999999999019</c:v>
                </c:pt>
                <c:pt idx="2481">
                  <c:v>248.09999999999019</c:v>
                </c:pt>
                <c:pt idx="2482">
                  <c:v>248.19999999999018</c:v>
                </c:pt>
                <c:pt idx="2483">
                  <c:v>248.29999999999018</c:v>
                </c:pt>
                <c:pt idx="2484">
                  <c:v>248.39999999999017</c:v>
                </c:pt>
                <c:pt idx="2485">
                  <c:v>248.49999999999017</c:v>
                </c:pt>
                <c:pt idx="2486">
                  <c:v>248.59999999999016</c:v>
                </c:pt>
                <c:pt idx="2487">
                  <c:v>248.69999999999015</c:v>
                </c:pt>
                <c:pt idx="2488">
                  <c:v>248.79999999999015</c:v>
                </c:pt>
                <c:pt idx="2489">
                  <c:v>248.89999999999014</c:v>
                </c:pt>
                <c:pt idx="2490">
                  <c:v>248.99999999999014</c:v>
                </c:pt>
                <c:pt idx="2491">
                  <c:v>249.09999999999013</c:v>
                </c:pt>
                <c:pt idx="2492">
                  <c:v>249.19999999999013</c:v>
                </c:pt>
                <c:pt idx="2493">
                  <c:v>249.29999999999012</c:v>
                </c:pt>
                <c:pt idx="2494">
                  <c:v>249.39999999999011</c:v>
                </c:pt>
                <c:pt idx="2495">
                  <c:v>249.49999999999011</c:v>
                </c:pt>
                <c:pt idx="2496">
                  <c:v>249.5999999999901</c:v>
                </c:pt>
                <c:pt idx="2497">
                  <c:v>249.6999999999901</c:v>
                </c:pt>
                <c:pt idx="2498">
                  <c:v>249.79999999999009</c:v>
                </c:pt>
                <c:pt idx="2499">
                  <c:v>249.89999999999009</c:v>
                </c:pt>
                <c:pt idx="2500">
                  <c:v>249.99999999999008</c:v>
                </c:pt>
                <c:pt idx="2501">
                  <c:v>250.09999999999008</c:v>
                </c:pt>
                <c:pt idx="2502">
                  <c:v>250.19999999999007</c:v>
                </c:pt>
                <c:pt idx="2503">
                  <c:v>250.29999999999006</c:v>
                </c:pt>
                <c:pt idx="2504">
                  <c:v>250.39999999999006</c:v>
                </c:pt>
                <c:pt idx="2505">
                  <c:v>250.49999999999005</c:v>
                </c:pt>
                <c:pt idx="2506">
                  <c:v>250.59999999999005</c:v>
                </c:pt>
                <c:pt idx="2507">
                  <c:v>250.69999999999004</c:v>
                </c:pt>
                <c:pt idx="2508">
                  <c:v>250.79999999999004</c:v>
                </c:pt>
                <c:pt idx="2509">
                  <c:v>250.89999999999003</c:v>
                </c:pt>
                <c:pt idx="2510">
                  <c:v>250.99999999999002</c:v>
                </c:pt>
                <c:pt idx="2511">
                  <c:v>251.09999999999002</c:v>
                </c:pt>
                <c:pt idx="2512">
                  <c:v>251.19999999999001</c:v>
                </c:pt>
                <c:pt idx="2513">
                  <c:v>251.29999999999001</c:v>
                </c:pt>
                <c:pt idx="2514">
                  <c:v>251.39999999999</c:v>
                </c:pt>
                <c:pt idx="2515">
                  <c:v>251.49999999999</c:v>
                </c:pt>
                <c:pt idx="2516">
                  <c:v>251.59999999998999</c:v>
                </c:pt>
                <c:pt idx="2517">
                  <c:v>251.69999999998998</c:v>
                </c:pt>
                <c:pt idx="2518">
                  <c:v>251.79999999998998</c:v>
                </c:pt>
                <c:pt idx="2519">
                  <c:v>251.89999999998997</c:v>
                </c:pt>
                <c:pt idx="2520">
                  <c:v>251.99999999998997</c:v>
                </c:pt>
                <c:pt idx="2521">
                  <c:v>252.09999999998996</c:v>
                </c:pt>
                <c:pt idx="2522">
                  <c:v>252.19999999998996</c:v>
                </c:pt>
                <c:pt idx="2523">
                  <c:v>252.29999999998995</c:v>
                </c:pt>
                <c:pt idx="2524">
                  <c:v>252.39999999998994</c:v>
                </c:pt>
                <c:pt idx="2525">
                  <c:v>252.49999999998994</c:v>
                </c:pt>
                <c:pt idx="2526">
                  <c:v>252.59999999998993</c:v>
                </c:pt>
                <c:pt idx="2527">
                  <c:v>252.69999999998993</c:v>
                </c:pt>
                <c:pt idx="2528">
                  <c:v>252.79999999998992</c:v>
                </c:pt>
                <c:pt idx="2529">
                  <c:v>252.89999999998992</c:v>
                </c:pt>
                <c:pt idx="2530">
                  <c:v>252.99999999998991</c:v>
                </c:pt>
                <c:pt idx="2531">
                  <c:v>253.0999999999899</c:v>
                </c:pt>
                <c:pt idx="2532">
                  <c:v>253.1999999999899</c:v>
                </c:pt>
                <c:pt idx="2533">
                  <c:v>253.29999999998989</c:v>
                </c:pt>
                <c:pt idx="2534">
                  <c:v>253.39999999998989</c:v>
                </c:pt>
                <c:pt idx="2535">
                  <c:v>253.49999999998988</c:v>
                </c:pt>
                <c:pt idx="2536">
                  <c:v>253.59999999998988</c:v>
                </c:pt>
                <c:pt idx="2537">
                  <c:v>253.69999999998987</c:v>
                </c:pt>
                <c:pt idx="2538">
                  <c:v>253.79999999998986</c:v>
                </c:pt>
                <c:pt idx="2539">
                  <c:v>253.89999999998986</c:v>
                </c:pt>
                <c:pt idx="2540">
                  <c:v>253.99999999998985</c:v>
                </c:pt>
                <c:pt idx="2541">
                  <c:v>254.09999999998985</c:v>
                </c:pt>
                <c:pt idx="2542">
                  <c:v>254.19999999998984</c:v>
                </c:pt>
                <c:pt idx="2543">
                  <c:v>254.29999999998984</c:v>
                </c:pt>
                <c:pt idx="2544">
                  <c:v>254.39999999998983</c:v>
                </c:pt>
                <c:pt idx="2545">
                  <c:v>254.49999999998983</c:v>
                </c:pt>
                <c:pt idx="2546">
                  <c:v>254.59999999998982</c:v>
                </c:pt>
                <c:pt idx="2547">
                  <c:v>254.69999999998981</c:v>
                </c:pt>
                <c:pt idx="2548">
                  <c:v>254.79999999998981</c:v>
                </c:pt>
                <c:pt idx="2549">
                  <c:v>254.8999999999898</c:v>
                </c:pt>
                <c:pt idx="2550">
                  <c:v>254.9999999999898</c:v>
                </c:pt>
                <c:pt idx="2551">
                  <c:v>255.09999999998979</c:v>
                </c:pt>
                <c:pt idx="2552">
                  <c:v>255.19999999998979</c:v>
                </c:pt>
                <c:pt idx="2553">
                  <c:v>255.29999999998978</c:v>
                </c:pt>
                <c:pt idx="2554">
                  <c:v>255.39999999998977</c:v>
                </c:pt>
                <c:pt idx="2555">
                  <c:v>255.49999999998977</c:v>
                </c:pt>
                <c:pt idx="2556">
                  <c:v>255.59999999998976</c:v>
                </c:pt>
                <c:pt idx="2557">
                  <c:v>255.69999999998976</c:v>
                </c:pt>
                <c:pt idx="2558">
                  <c:v>255.79999999998975</c:v>
                </c:pt>
                <c:pt idx="2559">
                  <c:v>255.89999999998975</c:v>
                </c:pt>
                <c:pt idx="2560">
                  <c:v>255.99999999998974</c:v>
                </c:pt>
                <c:pt idx="2561">
                  <c:v>256.09999999998973</c:v>
                </c:pt>
                <c:pt idx="2562">
                  <c:v>256.19999999998976</c:v>
                </c:pt>
                <c:pt idx="2563">
                  <c:v>256.29999999998978</c:v>
                </c:pt>
                <c:pt idx="2564">
                  <c:v>256.3999999999898</c:v>
                </c:pt>
                <c:pt idx="2565">
                  <c:v>256.49999999998983</c:v>
                </c:pt>
                <c:pt idx="2566">
                  <c:v>256.59999999998985</c:v>
                </c:pt>
                <c:pt idx="2567">
                  <c:v>256.69999999998987</c:v>
                </c:pt>
                <c:pt idx="2568">
                  <c:v>256.79999999998989</c:v>
                </c:pt>
                <c:pt idx="2569">
                  <c:v>256.89999999998992</c:v>
                </c:pt>
                <c:pt idx="2570">
                  <c:v>256.99999999998994</c:v>
                </c:pt>
                <c:pt idx="2571">
                  <c:v>257.09999999998996</c:v>
                </c:pt>
                <c:pt idx="2572">
                  <c:v>257.19999999998998</c:v>
                </c:pt>
                <c:pt idx="2573">
                  <c:v>257.29999999999001</c:v>
                </c:pt>
                <c:pt idx="2574">
                  <c:v>257.39999999999003</c:v>
                </c:pt>
                <c:pt idx="2575">
                  <c:v>257.49999999999005</c:v>
                </c:pt>
                <c:pt idx="2576">
                  <c:v>257.59999999999008</c:v>
                </c:pt>
                <c:pt idx="2577">
                  <c:v>257.6999999999901</c:v>
                </c:pt>
                <c:pt idx="2578">
                  <c:v>257.79999999999012</c:v>
                </c:pt>
                <c:pt idx="2579">
                  <c:v>257.89999999999014</c:v>
                </c:pt>
                <c:pt idx="2580">
                  <c:v>257.99999999999017</c:v>
                </c:pt>
                <c:pt idx="2581">
                  <c:v>258.09999999999019</c:v>
                </c:pt>
                <c:pt idx="2582">
                  <c:v>258.19999999999021</c:v>
                </c:pt>
                <c:pt idx="2583">
                  <c:v>258.29999999999023</c:v>
                </c:pt>
                <c:pt idx="2584">
                  <c:v>258.39999999999026</c:v>
                </c:pt>
                <c:pt idx="2585">
                  <c:v>258.49999999999028</c:v>
                </c:pt>
                <c:pt idx="2586">
                  <c:v>258.5999999999903</c:v>
                </c:pt>
                <c:pt idx="2587">
                  <c:v>258.69999999999033</c:v>
                </c:pt>
                <c:pt idx="2588">
                  <c:v>258.79999999999035</c:v>
                </c:pt>
                <c:pt idx="2589">
                  <c:v>258.89999999999037</c:v>
                </c:pt>
                <c:pt idx="2590">
                  <c:v>258.99999999999039</c:v>
                </c:pt>
                <c:pt idx="2591">
                  <c:v>259.09999999999042</c:v>
                </c:pt>
                <c:pt idx="2592">
                  <c:v>259.19999999999044</c:v>
                </c:pt>
                <c:pt idx="2593">
                  <c:v>259.29999999999046</c:v>
                </c:pt>
                <c:pt idx="2594">
                  <c:v>259.39999999999048</c:v>
                </c:pt>
                <c:pt idx="2595">
                  <c:v>259.49999999999051</c:v>
                </c:pt>
                <c:pt idx="2596">
                  <c:v>259.59999999999053</c:v>
                </c:pt>
                <c:pt idx="2597">
                  <c:v>259.69999999999055</c:v>
                </c:pt>
                <c:pt idx="2598">
                  <c:v>259.79999999999058</c:v>
                </c:pt>
                <c:pt idx="2599">
                  <c:v>259.8999999999906</c:v>
                </c:pt>
                <c:pt idx="2600">
                  <c:v>259.99999999999062</c:v>
                </c:pt>
                <c:pt idx="2601">
                  <c:v>260.09999999999064</c:v>
                </c:pt>
                <c:pt idx="2602">
                  <c:v>260.19999999999067</c:v>
                </c:pt>
                <c:pt idx="2603">
                  <c:v>260.29999999999069</c:v>
                </c:pt>
                <c:pt idx="2604">
                  <c:v>260.39999999999071</c:v>
                </c:pt>
                <c:pt idx="2605">
                  <c:v>260.49999999999073</c:v>
                </c:pt>
                <c:pt idx="2606">
                  <c:v>260.59999999999076</c:v>
                </c:pt>
                <c:pt idx="2607">
                  <c:v>260.69999999999078</c:v>
                </c:pt>
                <c:pt idx="2608">
                  <c:v>260.7999999999908</c:v>
                </c:pt>
                <c:pt idx="2609">
                  <c:v>260.89999999999083</c:v>
                </c:pt>
                <c:pt idx="2610">
                  <c:v>260.99999999999085</c:v>
                </c:pt>
                <c:pt idx="2611">
                  <c:v>261.09999999999087</c:v>
                </c:pt>
                <c:pt idx="2612">
                  <c:v>261.19999999999089</c:v>
                </c:pt>
                <c:pt idx="2613">
                  <c:v>261.29999999999092</c:v>
                </c:pt>
                <c:pt idx="2614">
                  <c:v>261.39999999999094</c:v>
                </c:pt>
                <c:pt idx="2615">
                  <c:v>261.49999999999096</c:v>
                </c:pt>
                <c:pt idx="2616">
                  <c:v>261.59999999999098</c:v>
                </c:pt>
                <c:pt idx="2617">
                  <c:v>261.69999999999101</c:v>
                </c:pt>
                <c:pt idx="2618">
                  <c:v>261.79999999999103</c:v>
                </c:pt>
                <c:pt idx="2619">
                  <c:v>261.89999999999105</c:v>
                </c:pt>
                <c:pt idx="2620">
                  <c:v>261.99999999999108</c:v>
                </c:pt>
                <c:pt idx="2621">
                  <c:v>262.0999999999911</c:v>
                </c:pt>
                <c:pt idx="2622">
                  <c:v>262.19999999999112</c:v>
                </c:pt>
                <c:pt idx="2623">
                  <c:v>262.29999999999114</c:v>
                </c:pt>
                <c:pt idx="2624">
                  <c:v>262.39999999999117</c:v>
                </c:pt>
                <c:pt idx="2625">
                  <c:v>262.49999999999119</c:v>
                </c:pt>
                <c:pt idx="2626">
                  <c:v>262.59999999999121</c:v>
                </c:pt>
                <c:pt idx="2627">
                  <c:v>262.69999999999123</c:v>
                </c:pt>
                <c:pt idx="2628">
                  <c:v>262.79999999999126</c:v>
                </c:pt>
                <c:pt idx="2629">
                  <c:v>262.89999999999128</c:v>
                </c:pt>
                <c:pt idx="2630">
                  <c:v>262.9999999999913</c:v>
                </c:pt>
                <c:pt idx="2631">
                  <c:v>263.09999999999133</c:v>
                </c:pt>
                <c:pt idx="2632">
                  <c:v>263.19999999999135</c:v>
                </c:pt>
                <c:pt idx="2633">
                  <c:v>263.29999999999137</c:v>
                </c:pt>
                <c:pt idx="2634">
                  <c:v>263.39999999999139</c:v>
                </c:pt>
                <c:pt idx="2635">
                  <c:v>263.49999999999142</c:v>
                </c:pt>
                <c:pt idx="2636">
                  <c:v>263.59999999999144</c:v>
                </c:pt>
                <c:pt idx="2637">
                  <c:v>263.69999999999146</c:v>
                </c:pt>
                <c:pt idx="2638">
                  <c:v>263.79999999999148</c:v>
                </c:pt>
                <c:pt idx="2639">
                  <c:v>263.89999999999151</c:v>
                </c:pt>
                <c:pt idx="2640">
                  <c:v>263.99999999999153</c:v>
                </c:pt>
                <c:pt idx="2641">
                  <c:v>264.09999999999155</c:v>
                </c:pt>
                <c:pt idx="2642">
                  <c:v>264.19999999999158</c:v>
                </c:pt>
                <c:pt idx="2643">
                  <c:v>264.2999999999916</c:v>
                </c:pt>
                <c:pt idx="2644">
                  <c:v>264.39999999999162</c:v>
                </c:pt>
                <c:pt idx="2645">
                  <c:v>264.49999999999164</c:v>
                </c:pt>
                <c:pt idx="2646">
                  <c:v>264.59999999999167</c:v>
                </c:pt>
                <c:pt idx="2647">
                  <c:v>264.69999999999169</c:v>
                </c:pt>
                <c:pt idx="2648">
                  <c:v>264.79999999999171</c:v>
                </c:pt>
                <c:pt idx="2649">
                  <c:v>264.89999999999173</c:v>
                </c:pt>
                <c:pt idx="2650">
                  <c:v>264.99999999999176</c:v>
                </c:pt>
                <c:pt idx="2651">
                  <c:v>265.09999999999178</c:v>
                </c:pt>
                <c:pt idx="2652">
                  <c:v>265.1999999999918</c:v>
                </c:pt>
                <c:pt idx="2653">
                  <c:v>265.29999999999183</c:v>
                </c:pt>
                <c:pt idx="2654">
                  <c:v>265.39999999999185</c:v>
                </c:pt>
                <c:pt idx="2655">
                  <c:v>265.49999999999187</c:v>
                </c:pt>
                <c:pt idx="2656">
                  <c:v>265.59999999999189</c:v>
                </c:pt>
                <c:pt idx="2657">
                  <c:v>265.69999999999192</c:v>
                </c:pt>
                <c:pt idx="2658">
                  <c:v>265.79999999999194</c:v>
                </c:pt>
                <c:pt idx="2659">
                  <c:v>265.89999999999196</c:v>
                </c:pt>
                <c:pt idx="2660">
                  <c:v>265.99999999999199</c:v>
                </c:pt>
                <c:pt idx="2661">
                  <c:v>266.09999999999201</c:v>
                </c:pt>
                <c:pt idx="2662">
                  <c:v>266.19999999999203</c:v>
                </c:pt>
                <c:pt idx="2663">
                  <c:v>266.29999999999205</c:v>
                </c:pt>
                <c:pt idx="2664">
                  <c:v>266.39999999999208</c:v>
                </c:pt>
                <c:pt idx="2665">
                  <c:v>266.4999999999921</c:v>
                </c:pt>
                <c:pt idx="2666">
                  <c:v>266.59999999999212</c:v>
                </c:pt>
                <c:pt idx="2667">
                  <c:v>266.69999999999214</c:v>
                </c:pt>
                <c:pt idx="2668">
                  <c:v>266.79999999999217</c:v>
                </c:pt>
                <c:pt idx="2669">
                  <c:v>266.89999999999219</c:v>
                </c:pt>
                <c:pt idx="2670">
                  <c:v>266.99999999999221</c:v>
                </c:pt>
                <c:pt idx="2671">
                  <c:v>267.09999999999224</c:v>
                </c:pt>
                <c:pt idx="2672">
                  <c:v>267.19999999999226</c:v>
                </c:pt>
                <c:pt idx="2673">
                  <c:v>267.29999999999228</c:v>
                </c:pt>
                <c:pt idx="2674">
                  <c:v>267.3999999999923</c:v>
                </c:pt>
                <c:pt idx="2675">
                  <c:v>267.49999999999233</c:v>
                </c:pt>
                <c:pt idx="2676">
                  <c:v>267.59999999999235</c:v>
                </c:pt>
                <c:pt idx="2677">
                  <c:v>267.69999999999237</c:v>
                </c:pt>
                <c:pt idx="2678">
                  <c:v>267.79999999999239</c:v>
                </c:pt>
                <c:pt idx="2679">
                  <c:v>267.89999999999242</c:v>
                </c:pt>
                <c:pt idx="2680">
                  <c:v>267.99999999999244</c:v>
                </c:pt>
                <c:pt idx="2681">
                  <c:v>268.09999999999246</c:v>
                </c:pt>
                <c:pt idx="2682">
                  <c:v>268.19999999999249</c:v>
                </c:pt>
                <c:pt idx="2683">
                  <c:v>268.29999999999251</c:v>
                </c:pt>
                <c:pt idx="2684">
                  <c:v>268.39999999999253</c:v>
                </c:pt>
                <c:pt idx="2685">
                  <c:v>268.49999999999255</c:v>
                </c:pt>
                <c:pt idx="2686">
                  <c:v>268.59999999999258</c:v>
                </c:pt>
                <c:pt idx="2687">
                  <c:v>268.6999999999926</c:v>
                </c:pt>
                <c:pt idx="2688">
                  <c:v>268.79999999999262</c:v>
                </c:pt>
                <c:pt idx="2689">
                  <c:v>268.89999999999264</c:v>
                </c:pt>
                <c:pt idx="2690">
                  <c:v>268.99999999999267</c:v>
                </c:pt>
                <c:pt idx="2691">
                  <c:v>269.09999999999269</c:v>
                </c:pt>
                <c:pt idx="2692">
                  <c:v>269.19999999999271</c:v>
                </c:pt>
                <c:pt idx="2693">
                  <c:v>269.29999999999274</c:v>
                </c:pt>
                <c:pt idx="2694">
                  <c:v>269.39999999999276</c:v>
                </c:pt>
                <c:pt idx="2695">
                  <c:v>269.49999999999278</c:v>
                </c:pt>
                <c:pt idx="2696">
                  <c:v>269.5999999999928</c:v>
                </c:pt>
                <c:pt idx="2697">
                  <c:v>269.69999999999283</c:v>
                </c:pt>
                <c:pt idx="2698">
                  <c:v>269.79999999999285</c:v>
                </c:pt>
                <c:pt idx="2699">
                  <c:v>269.89999999999287</c:v>
                </c:pt>
                <c:pt idx="2700">
                  <c:v>269.99999999999289</c:v>
                </c:pt>
                <c:pt idx="2701">
                  <c:v>270.09999999999292</c:v>
                </c:pt>
                <c:pt idx="2702">
                  <c:v>270.19999999999294</c:v>
                </c:pt>
                <c:pt idx="2703">
                  <c:v>270.29999999999296</c:v>
                </c:pt>
                <c:pt idx="2704">
                  <c:v>270.39999999999299</c:v>
                </c:pt>
                <c:pt idx="2705">
                  <c:v>270.49999999999301</c:v>
                </c:pt>
                <c:pt idx="2706">
                  <c:v>270.59999999999303</c:v>
                </c:pt>
                <c:pt idx="2707">
                  <c:v>270.69999999999305</c:v>
                </c:pt>
                <c:pt idx="2708">
                  <c:v>270.79999999999308</c:v>
                </c:pt>
                <c:pt idx="2709">
                  <c:v>270.8999999999931</c:v>
                </c:pt>
                <c:pt idx="2710">
                  <c:v>270.99999999999312</c:v>
                </c:pt>
                <c:pt idx="2711">
                  <c:v>271.09999999999314</c:v>
                </c:pt>
                <c:pt idx="2712">
                  <c:v>271.19999999999317</c:v>
                </c:pt>
                <c:pt idx="2713">
                  <c:v>271.29999999999319</c:v>
                </c:pt>
                <c:pt idx="2714">
                  <c:v>271.39999999999321</c:v>
                </c:pt>
                <c:pt idx="2715">
                  <c:v>271.49999999999324</c:v>
                </c:pt>
                <c:pt idx="2716">
                  <c:v>271.59999999999326</c:v>
                </c:pt>
                <c:pt idx="2717">
                  <c:v>271.69999999999328</c:v>
                </c:pt>
                <c:pt idx="2718">
                  <c:v>271.7999999999933</c:v>
                </c:pt>
                <c:pt idx="2719">
                  <c:v>271.89999999999333</c:v>
                </c:pt>
                <c:pt idx="2720">
                  <c:v>271.99999999999335</c:v>
                </c:pt>
                <c:pt idx="2721">
                  <c:v>272.09999999999337</c:v>
                </c:pt>
                <c:pt idx="2722">
                  <c:v>272.19999999999339</c:v>
                </c:pt>
                <c:pt idx="2723">
                  <c:v>272.29999999999342</c:v>
                </c:pt>
                <c:pt idx="2724">
                  <c:v>272.39999999999344</c:v>
                </c:pt>
                <c:pt idx="2725">
                  <c:v>272.49999999999346</c:v>
                </c:pt>
                <c:pt idx="2726">
                  <c:v>272.59999999999349</c:v>
                </c:pt>
                <c:pt idx="2727">
                  <c:v>272.69999999999351</c:v>
                </c:pt>
                <c:pt idx="2728">
                  <c:v>272.79999999999353</c:v>
                </c:pt>
                <c:pt idx="2729">
                  <c:v>272.89999999999355</c:v>
                </c:pt>
                <c:pt idx="2730">
                  <c:v>272.99999999999358</c:v>
                </c:pt>
                <c:pt idx="2731">
                  <c:v>273.0999999999936</c:v>
                </c:pt>
                <c:pt idx="2732">
                  <c:v>273.19999999999362</c:v>
                </c:pt>
                <c:pt idx="2733">
                  <c:v>273.29999999999364</c:v>
                </c:pt>
                <c:pt idx="2734">
                  <c:v>273.39999999999367</c:v>
                </c:pt>
                <c:pt idx="2735">
                  <c:v>273.49999999999369</c:v>
                </c:pt>
                <c:pt idx="2736">
                  <c:v>273.59999999999371</c:v>
                </c:pt>
                <c:pt idx="2737">
                  <c:v>273.69999999999374</c:v>
                </c:pt>
                <c:pt idx="2738">
                  <c:v>273.79999999999376</c:v>
                </c:pt>
                <c:pt idx="2739">
                  <c:v>273.89999999999378</c:v>
                </c:pt>
                <c:pt idx="2740">
                  <c:v>273.9999999999938</c:v>
                </c:pt>
                <c:pt idx="2741">
                  <c:v>274.09999999999383</c:v>
                </c:pt>
                <c:pt idx="2742">
                  <c:v>274.19999999999385</c:v>
                </c:pt>
                <c:pt idx="2743">
                  <c:v>274.29999999999387</c:v>
                </c:pt>
                <c:pt idx="2744">
                  <c:v>274.3999999999939</c:v>
                </c:pt>
                <c:pt idx="2745">
                  <c:v>274.49999999999392</c:v>
                </c:pt>
                <c:pt idx="2746">
                  <c:v>274.59999999999394</c:v>
                </c:pt>
                <c:pt idx="2747">
                  <c:v>274.69999999999396</c:v>
                </c:pt>
                <c:pt idx="2748">
                  <c:v>274.79999999999399</c:v>
                </c:pt>
                <c:pt idx="2749">
                  <c:v>274.89999999999401</c:v>
                </c:pt>
                <c:pt idx="2750">
                  <c:v>274.99999999999403</c:v>
                </c:pt>
                <c:pt idx="2751">
                  <c:v>275.09999999999405</c:v>
                </c:pt>
                <c:pt idx="2752">
                  <c:v>275.19999999999408</c:v>
                </c:pt>
                <c:pt idx="2753">
                  <c:v>275.2999999999941</c:v>
                </c:pt>
                <c:pt idx="2754">
                  <c:v>275.39999999999412</c:v>
                </c:pt>
                <c:pt idx="2755">
                  <c:v>275.49999999999415</c:v>
                </c:pt>
                <c:pt idx="2756">
                  <c:v>275.59999999999417</c:v>
                </c:pt>
                <c:pt idx="2757">
                  <c:v>275.69999999999419</c:v>
                </c:pt>
                <c:pt idx="2758">
                  <c:v>275.79999999999421</c:v>
                </c:pt>
                <c:pt idx="2759">
                  <c:v>275.89999999999424</c:v>
                </c:pt>
                <c:pt idx="2760">
                  <c:v>275.99999999999426</c:v>
                </c:pt>
                <c:pt idx="2761">
                  <c:v>276.09999999999428</c:v>
                </c:pt>
                <c:pt idx="2762">
                  <c:v>276.1999999999943</c:v>
                </c:pt>
                <c:pt idx="2763">
                  <c:v>276.29999999999433</c:v>
                </c:pt>
                <c:pt idx="2764">
                  <c:v>276.39999999999435</c:v>
                </c:pt>
                <c:pt idx="2765">
                  <c:v>276.49999999999437</c:v>
                </c:pt>
                <c:pt idx="2766">
                  <c:v>276.5999999999944</c:v>
                </c:pt>
                <c:pt idx="2767">
                  <c:v>276.69999999999442</c:v>
                </c:pt>
                <c:pt idx="2768">
                  <c:v>276.79999999999444</c:v>
                </c:pt>
                <c:pt idx="2769">
                  <c:v>276.89999999999446</c:v>
                </c:pt>
                <c:pt idx="2770">
                  <c:v>276.99999999999449</c:v>
                </c:pt>
                <c:pt idx="2771">
                  <c:v>277.09999999999451</c:v>
                </c:pt>
                <c:pt idx="2772">
                  <c:v>277.19999999999453</c:v>
                </c:pt>
                <c:pt idx="2773">
                  <c:v>277.29999999999455</c:v>
                </c:pt>
                <c:pt idx="2774">
                  <c:v>277.39999999999458</c:v>
                </c:pt>
                <c:pt idx="2775">
                  <c:v>277.4999999999946</c:v>
                </c:pt>
                <c:pt idx="2776">
                  <c:v>277.59999999999462</c:v>
                </c:pt>
                <c:pt idx="2777">
                  <c:v>277.69999999999465</c:v>
                </c:pt>
                <c:pt idx="2778">
                  <c:v>277.79999999999467</c:v>
                </c:pt>
                <c:pt idx="2779">
                  <c:v>277.89999999999469</c:v>
                </c:pt>
                <c:pt idx="2780">
                  <c:v>277.99999999999471</c:v>
                </c:pt>
                <c:pt idx="2781">
                  <c:v>278.09999999999474</c:v>
                </c:pt>
                <c:pt idx="2782">
                  <c:v>278.19999999999476</c:v>
                </c:pt>
                <c:pt idx="2783">
                  <c:v>278.29999999999478</c:v>
                </c:pt>
                <c:pt idx="2784">
                  <c:v>278.3999999999948</c:v>
                </c:pt>
                <c:pt idx="2785">
                  <c:v>278.49999999999483</c:v>
                </c:pt>
                <c:pt idx="2786">
                  <c:v>278.59999999999485</c:v>
                </c:pt>
                <c:pt idx="2787">
                  <c:v>278.69999999999487</c:v>
                </c:pt>
                <c:pt idx="2788">
                  <c:v>278.7999999999949</c:v>
                </c:pt>
                <c:pt idx="2789">
                  <c:v>278.89999999999492</c:v>
                </c:pt>
                <c:pt idx="2790">
                  <c:v>278.99999999999494</c:v>
                </c:pt>
                <c:pt idx="2791">
                  <c:v>279.09999999999496</c:v>
                </c:pt>
                <c:pt idx="2792">
                  <c:v>279.19999999999499</c:v>
                </c:pt>
                <c:pt idx="2793">
                  <c:v>279.29999999999501</c:v>
                </c:pt>
                <c:pt idx="2794">
                  <c:v>279.39999999999503</c:v>
                </c:pt>
                <c:pt idx="2795">
                  <c:v>279.49999999999505</c:v>
                </c:pt>
                <c:pt idx="2796">
                  <c:v>279.59999999999508</c:v>
                </c:pt>
                <c:pt idx="2797">
                  <c:v>279.6999999999951</c:v>
                </c:pt>
                <c:pt idx="2798">
                  <c:v>279.79999999999512</c:v>
                </c:pt>
                <c:pt idx="2799">
                  <c:v>279.89999999999515</c:v>
                </c:pt>
                <c:pt idx="2800">
                  <c:v>279.99999999999517</c:v>
                </c:pt>
                <c:pt idx="2801">
                  <c:v>280.09999999999519</c:v>
                </c:pt>
                <c:pt idx="2802">
                  <c:v>280.19999999999521</c:v>
                </c:pt>
                <c:pt idx="2803">
                  <c:v>280.29999999999524</c:v>
                </c:pt>
                <c:pt idx="2804">
                  <c:v>280.39999999999526</c:v>
                </c:pt>
                <c:pt idx="2805">
                  <c:v>280.49999999999528</c:v>
                </c:pt>
                <c:pt idx="2806">
                  <c:v>280.5999999999953</c:v>
                </c:pt>
                <c:pt idx="2807">
                  <c:v>280.69999999999533</c:v>
                </c:pt>
                <c:pt idx="2808">
                  <c:v>280.79999999999535</c:v>
                </c:pt>
                <c:pt idx="2809">
                  <c:v>280.89999999999537</c:v>
                </c:pt>
                <c:pt idx="2810">
                  <c:v>280.9999999999954</c:v>
                </c:pt>
                <c:pt idx="2811">
                  <c:v>281.09999999999542</c:v>
                </c:pt>
                <c:pt idx="2812">
                  <c:v>281.19999999999544</c:v>
                </c:pt>
                <c:pt idx="2813">
                  <c:v>281.29999999999546</c:v>
                </c:pt>
                <c:pt idx="2814">
                  <c:v>281.39999999999549</c:v>
                </c:pt>
                <c:pt idx="2815">
                  <c:v>281.49999999999551</c:v>
                </c:pt>
                <c:pt idx="2816">
                  <c:v>281.59999999999553</c:v>
                </c:pt>
                <c:pt idx="2817">
                  <c:v>281.69999999999555</c:v>
                </c:pt>
                <c:pt idx="2818">
                  <c:v>281.79999999999558</c:v>
                </c:pt>
                <c:pt idx="2819">
                  <c:v>281.8999999999956</c:v>
                </c:pt>
                <c:pt idx="2820">
                  <c:v>281.99999999999562</c:v>
                </c:pt>
                <c:pt idx="2821">
                  <c:v>282.09999999999565</c:v>
                </c:pt>
                <c:pt idx="2822">
                  <c:v>282.19999999999567</c:v>
                </c:pt>
                <c:pt idx="2823">
                  <c:v>282.29999999999569</c:v>
                </c:pt>
                <c:pt idx="2824">
                  <c:v>282.39999999999571</c:v>
                </c:pt>
                <c:pt idx="2825">
                  <c:v>282.49999999999574</c:v>
                </c:pt>
                <c:pt idx="2826">
                  <c:v>282.59999999999576</c:v>
                </c:pt>
                <c:pt idx="2827">
                  <c:v>282.69999999999578</c:v>
                </c:pt>
                <c:pt idx="2828">
                  <c:v>282.7999999999958</c:v>
                </c:pt>
                <c:pt idx="2829">
                  <c:v>282.89999999999583</c:v>
                </c:pt>
                <c:pt idx="2830">
                  <c:v>282.99999999999585</c:v>
                </c:pt>
                <c:pt idx="2831">
                  <c:v>283.09999999999587</c:v>
                </c:pt>
                <c:pt idx="2832">
                  <c:v>283.1999999999959</c:v>
                </c:pt>
                <c:pt idx="2833">
                  <c:v>283.29999999999592</c:v>
                </c:pt>
                <c:pt idx="2834">
                  <c:v>283.39999999999594</c:v>
                </c:pt>
                <c:pt idx="2835">
                  <c:v>283.49999999999596</c:v>
                </c:pt>
                <c:pt idx="2836">
                  <c:v>283.59999999999599</c:v>
                </c:pt>
                <c:pt idx="2837">
                  <c:v>283.69999999999601</c:v>
                </c:pt>
                <c:pt idx="2838">
                  <c:v>283.79999999999603</c:v>
                </c:pt>
                <c:pt idx="2839">
                  <c:v>283.89999999999606</c:v>
                </c:pt>
                <c:pt idx="2840">
                  <c:v>283.99999999999608</c:v>
                </c:pt>
                <c:pt idx="2841">
                  <c:v>284.0999999999961</c:v>
                </c:pt>
                <c:pt idx="2842">
                  <c:v>284.19999999999612</c:v>
                </c:pt>
                <c:pt idx="2843">
                  <c:v>284.29999999999615</c:v>
                </c:pt>
                <c:pt idx="2844">
                  <c:v>284.39999999999617</c:v>
                </c:pt>
                <c:pt idx="2845">
                  <c:v>284.49999999999619</c:v>
                </c:pt>
                <c:pt idx="2846">
                  <c:v>284.59999999999621</c:v>
                </c:pt>
                <c:pt idx="2847">
                  <c:v>284.69999999999624</c:v>
                </c:pt>
                <c:pt idx="2848">
                  <c:v>284.79999999999626</c:v>
                </c:pt>
                <c:pt idx="2849">
                  <c:v>284.89999999999628</c:v>
                </c:pt>
                <c:pt idx="2850">
                  <c:v>284.99999999999631</c:v>
                </c:pt>
                <c:pt idx="2851">
                  <c:v>285.09999999999633</c:v>
                </c:pt>
                <c:pt idx="2852">
                  <c:v>285.19999999999635</c:v>
                </c:pt>
                <c:pt idx="2853">
                  <c:v>285.29999999999637</c:v>
                </c:pt>
                <c:pt idx="2854">
                  <c:v>285.3999999999964</c:v>
                </c:pt>
                <c:pt idx="2855">
                  <c:v>285.49999999999642</c:v>
                </c:pt>
                <c:pt idx="2856">
                  <c:v>285.59999999999644</c:v>
                </c:pt>
                <c:pt idx="2857">
                  <c:v>285.69999999999646</c:v>
                </c:pt>
                <c:pt idx="2858">
                  <c:v>285.79999999999649</c:v>
                </c:pt>
                <c:pt idx="2859">
                  <c:v>285.89999999999651</c:v>
                </c:pt>
                <c:pt idx="2860">
                  <c:v>285.99999999999653</c:v>
                </c:pt>
                <c:pt idx="2861">
                  <c:v>286.09999999999656</c:v>
                </c:pt>
                <c:pt idx="2862">
                  <c:v>286.19999999999658</c:v>
                </c:pt>
                <c:pt idx="2863">
                  <c:v>286.2999999999966</c:v>
                </c:pt>
                <c:pt idx="2864">
                  <c:v>286.39999999999662</c:v>
                </c:pt>
                <c:pt idx="2865">
                  <c:v>286.49999999999665</c:v>
                </c:pt>
                <c:pt idx="2866">
                  <c:v>286.59999999999667</c:v>
                </c:pt>
                <c:pt idx="2867">
                  <c:v>286.69999999999669</c:v>
                </c:pt>
                <c:pt idx="2868">
                  <c:v>286.79999999999671</c:v>
                </c:pt>
                <c:pt idx="2869">
                  <c:v>286.89999999999674</c:v>
                </c:pt>
                <c:pt idx="2870">
                  <c:v>286.99999999999676</c:v>
                </c:pt>
                <c:pt idx="2871">
                  <c:v>287.09999999999678</c:v>
                </c:pt>
                <c:pt idx="2872">
                  <c:v>287.19999999999681</c:v>
                </c:pt>
                <c:pt idx="2873">
                  <c:v>287.29999999999683</c:v>
                </c:pt>
                <c:pt idx="2874">
                  <c:v>287.39999999999685</c:v>
                </c:pt>
                <c:pt idx="2875">
                  <c:v>287.49999999999687</c:v>
                </c:pt>
                <c:pt idx="2876">
                  <c:v>287.5999999999969</c:v>
                </c:pt>
                <c:pt idx="2877">
                  <c:v>287.69999999999692</c:v>
                </c:pt>
                <c:pt idx="2878">
                  <c:v>287.79999999999694</c:v>
                </c:pt>
                <c:pt idx="2879">
                  <c:v>287.89999999999696</c:v>
                </c:pt>
                <c:pt idx="2880">
                  <c:v>287.99999999999699</c:v>
                </c:pt>
                <c:pt idx="2881">
                  <c:v>288.09999999999701</c:v>
                </c:pt>
                <c:pt idx="2882">
                  <c:v>288.19999999999703</c:v>
                </c:pt>
                <c:pt idx="2883">
                  <c:v>288.29999999999706</c:v>
                </c:pt>
                <c:pt idx="2884">
                  <c:v>288.39999999999708</c:v>
                </c:pt>
                <c:pt idx="2885">
                  <c:v>288.4999999999971</c:v>
                </c:pt>
                <c:pt idx="2886">
                  <c:v>288.59999999999712</c:v>
                </c:pt>
                <c:pt idx="2887">
                  <c:v>288.69999999999715</c:v>
                </c:pt>
                <c:pt idx="2888">
                  <c:v>288.79999999999717</c:v>
                </c:pt>
                <c:pt idx="2889">
                  <c:v>288.89999999999719</c:v>
                </c:pt>
                <c:pt idx="2890">
                  <c:v>288.99999999999721</c:v>
                </c:pt>
                <c:pt idx="2891">
                  <c:v>289.09999999999724</c:v>
                </c:pt>
                <c:pt idx="2892">
                  <c:v>289.19999999999726</c:v>
                </c:pt>
                <c:pt idx="2893">
                  <c:v>289.29999999999728</c:v>
                </c:pt>
                <c:pt idx="2894">
                  <c:v>289.39999999999731</c:v>
                </c:pt>
                <c:pt idx="2895">
                  <c:v>289.49999999999733</c:v>
                </c:pt>
                <c:pt idx="2896">
                  <c:v>289.59999999999735</c:v>
                </c:pt>
                <c:pt idx="2897">
                  <c:v>289.69999999999737</c:v>
                </c:pt>
                <c:pt idx="2898">
                  <c:v>289.7999999999974</c:v>
                </c:pt>
                <c:pt idx="2899">
                  <c:v>289.89999999999742</c:v>
                </c:pt>
                <c:pt idx="2900">
                  <c:v>289.99999999999744</c:v>
                </c:pt>
                <c:pt idx="2901">
                  <c:v>290.09999999999746</c:v>
                </c:pt>
                <c:pt idx="2902">
                  <c:v>290.19999999999749</c:v>
                </c:pt>
                <c:pt idx="2903">
                  <c:v>290.29999999999751</c:v>
                </c:pt>
                <c:pt idx="2904">
                  <c:v>290.39999999999753</c:v>
                </c:pt>
                <c:pt idx="2905">
                  <c:v>290.49999999999756</c:v>
                </c:pt>
                <c:pt idx="2906">
                  <c:v>290.59999999999758</c:v>
                </c:pt>
                <c:pt idx="2907">
                  <c:v>290.6999999999976</c:v>
                </c:pt>
                <c:pt idx="2908">
                  <c:v>290.79999999999762</c:v>
                </c:pt>
                <c:pt idx="2909">
                  <c:v>290.89999999999765</c:v>
                </c:pt>
                <c:pt idx="2910">
                  <c:v>290.99999999999767</c:v>
                </c:pt>
                <c:pt idx="2911">
                  <c:v>291.09999999999769</c:v>
                </c:pt>
                <c:pt idx="2912">
                  <c:v>291.19999999999771</c:v>
                </c:pt>
                <c:pt idx="2913">
                  <c:v>291.29999999999774</c:v>
                </c:pt>
                <c:pt idx="2914">
                  <c:v>291.39999999999776</c:v>
                </c:pt>
                <c:pt idx="2915">
                  <c:v>291.49999999999778</c:v>
                </c:pt>
                <c:pt idx="2916">
                  <c:v>291.59999999999781</c:v>
                </c:pt>
                <c:pt idx="2917">
                  <c:v>291.69999999999783</c:v>
                </c:pt>
                <c:pt idx="2918">
                  <c:v>291.79999999999785</c:v>
                </c:pt>
                <c:pt idx="2919">
                  <c:v>291.89999999999787</c:v>
                </c:pt>
                <c:pt idx="2920">
                  <c:v>291.9999999999979</c:v>
                </c:pt>
                <c:pt idx="2921">
                  <c:v>292.09999999999792</c:v>
                </c:pt>
                <c:pt idx="2922">
                  <c:v>292.19999999999794</c:v>
                </c:pt>
                <c:pt idx="2923">
                  <c:v>292.29999999999797</c:v>
                </c:pt>
                <c:pt idx="2924">
                  <c:v>292.39999999999799</c:v>
                </c:pt>
                <c:pt idx="2925">
                  <c:v>292.49999999999801</c:v>
                </c:pt>
                <c:pt idx="2926">
                  <c:v>292.59999999999803</c:v>
                </c:pt>
                <c:pt idx="2927">
                  <c:v>292.69999999999806</c:v>
                </c:pt>
                <c:pt idx="2928">
                  <c:v>292.79999999999808</c:v>
                </c:pt>
                <c:pt idx="2929">
                  <c:v>292.8999999999981</c:v>
                </c:pt>
                <c:pt idx="2930">
                  <c:v>292.99999999999812</c:v>
                </c:pt>
                <c:pt idx="2931">
                  <c:v>293.09999999999815</c:v>
                </c:pt>
                <c:pt idx="2932">
                  <c:v>293.19999999999817</c:v>
                </c:pt>
                <c:pt idx="2933">
                  <c:v>293.29999999999819</c:v>
                </c:pt>
                <c:pt idx="2934">
                  <c:v>293.39999999999822</c:v>
                </c:pt>
                <c:pt idx="2935">
                  <c:v>293.49999999999824</c:v>
                </c:pt>
                <c:pt idx="2936">
                  <c:v>293.59999999999826</c:v>
                </c:pt>
                <c:pt idx="2937">
                  <c:v>293.69999999999828</c:v>
                </c:pt>
                <c:pt idx="2938">
                  <c:v>293.79999999999831</c:v>
                </c:pt>
                <c:pt idx="2939">
                  <c:v>293.89999999999833</c:v>
                </c:pt>
                <c:pt idx="2940">
                  <c:v>293.99999999999835</c:v>
                </c:pt>
                <c:pt idx="2941">
                  <c:v>294.09999999999837</c:v>
                </c:pt>
                <c:pt idx="2942">
                  <c:v>294.1999999999984</c:v>
                </c:pt>
                <c:pt idx="2943">
                  <c:v>294.29999999999842</c:v>
                </c:pt>
                <c:pt idx="2944">
                  <c:v>294.39999999999844</c:v>
                </c:pt>
                <c:pt idx="2945">
                  <c:v>294.49999999999847</c:v>
                </c:pt>
                <c:pt idx="2946">
                  <c:v>294.59999999999849</c:v>
                </c:pt>
                <c:pt idx="2947">
                  <c:v>294.69999999999851</c:v>
                </c:pt>
                <c:pt idx="2948">
                  <c:v>294.79999999999853</c:v>
                </c:pt>
                <c:pt idx="2949">
                  <c:v>294.89999999999856</c:v>
                </c:pt>
                <c:pt idx="2950">
                  <c:v>294.99999999999858</c:v>
                </c:pt>
                <c:pt idx="2951">
                  <c:v>295.0999999999986</c:v>
                </c:pt>
                <c:pt idx="2952">
                  <c:v>295.19999999999862</c:v>
                </c:pt>
                <c:pt idx="2953">
                  <c:v>295.29999999999865</c:v>
                </c:pt>
                <c:pt idx="2954">
                  <c:v>295.39999999999867</c:v>
                </c:pt>
                <c:pt idx="2955">
                  <c:v>295.49999999999869</c:v>
                </c:pt>
                <c:pt idx="2956">
                  <c:v>295.59999999999872</c:v>
                </c:pt>
                <c:pt idx="2957">
                  <c:v>295.69999999999874</c:v>
                </c:pt>
                <c:pt idx="2958">
                  <c:v>295.79999999999876</c:v>
                </c:pt>
                <c:pt idx="2959">
                  <c:v>295.89999999999878</c:v>
                </c:pt>
                <c:pt idx="2960">
                  <c:v>295.99999999999881</c:v>
                </c:pt>
                <c:pt idx="2961">
                  <c:v>296.09999999999883</c:v>
                </c:pt>
                <c:pt idx="2962">
                  <c:v>296.19999999999885</c:v>
                </c:pt>
                <c:pt idx="2963">
                  <c:v>296.29999999999887</c:v>
                </c:pt>
                <c:pt idx="2964">
                  <c:v>296.3999999999989</c:v>
                </c:pt>
                <c:pt idx="2965">
                  <c:v>296.49999999999892</c:v>
                </c:pt>
                <c:pt idx="2966">
                  <c:v>296.59999999999894</c:v>
                </c:pt>
                <c:pt idx="2967">
                  <c:v>296.69999999999897</c:v>
                </c:pt>
                <c:pt idx="2968">
                  <c:v>296.79999999999899</c:v>
                </c:pt>
                <c:pt idx="2969">
                  <c:v>296.89999999999901</c:v>
                </c:pt>
                <c:pt idx="2970">
                  <c:v>296.99999999999903</c:v>
                </c:pt>
                <c:pt idx="2971">
                  <c:v>297.09999999999906</c:v>
                </c:pt>
                <c:pt idx="2972">
                  <c:v>297.19999999999908</c:v>
                </c:pt>
                <c:pt idx="2973">
                  <c:v>297.2999999999991</c:v>
                </c:pt>
                <c:pt idx="2974">
                  <c:v>297.39999999999912</c:v>
                </c:pt>
                <c:pt idx="2975">
                  <c:v>297.49999999999915</c:v>
                </c:pt>
                <c:pt idx="2976">
                  <c:v>297.59999999999917</c:v>
                </c:pt>
                <c:pt idx="2977">
                  <c:v>297.69999999999919</c:v>
                </c:pt>
                <c:pt idx="2978">
                  <c:v>297.79999999999922</c:v>
                </c:pt>
                <c:pt idx="2979">
                  <c:v>297.89999999999924</c:v>
                </c:pt>
                <c:pt idx="2980">
                  <c:v>297.99999999999926</c:v>
                </c:pt>
                <c:pt idx="2981">
                  <c:v>298.09999999999928</c:v>
                </c:pt>
                <c:pt idx="2982">
                  <c:v>298.19999999999931</c:v>
                </c:pt>
                <c:pt idx="2983">
                  <c:v>298.29999999999933</c:v>
                </c:pt>
                <c:pt idx="2984">
                  <c:v>298.39999999999935</c:v>
                </c:pt>
                <c:pt idx="2985">
                  <c:v>298.49999999999937</c:v>
                </c:pt>
                <c:pt idx="2986">
                  <c:v>298.5999999999994</c:v>
                </c:pt>
                <c:pt idx="2987">
                  <c:v>298.69999999999942</c:v>
                </c:pt>
                <c:pt idx="2988">
                  <c:v>298.79999999999944</c:v>
                </c:pt>
                <c:pt idx="2989">
                  <c:v>298.89999999999947</c:v>
                </c:pt>
                <c:pt idx="2990">
                  <c:v>298.99999999999949</c:v>
                </c:pt>
                <c:pt idx="2991">
                  <c:v>299.09999999999951</c:v>
                </c:pt>
                <c:pt idx="2992">
                  <c:v>299.19999999999953</c:v>
                </c:pt>
                <c:pt idx="2993">
                  <c:v>299.29999999999956</c:v>
                </c:pt>
                <c:pt idx="2994">
                  <c:v>299.39999999999958</c:v>
                </c:pt>
                <c:pt idx="2995">
                  <c:v>299.4999999999996</c:v>
                </c:pt>
                <c:pt idx="2996">
                  <c:v>299.59999999999962</c:v>
                </c:pt>
                <c:pt idx="2997">
                  <c:v>299.69999999999965</c:v>
                </c:pt>
                <c:pt idx="2998">
                  <c:v>299.79999999999967</c:v>
                </c:pt>
                <c:pt idx="2999">
                  <c:v>299.89999999999969</c:v>
                </c:pt>
                <c:pt idx="3000">
                  <c:v>299.99999999999972</c:v>
                </c:pt>
                <c:pt idx="3001">
                  <c:v>300.09999999999974</c:v>
                </c:pt>
                <c:pt idx="3002">
                  <c:v>300.19999999999976</c:v>
                </c:pt>
                <c:pt idx="3003">
                  <c:v>300.29999999999978</c:v>
                </c:pt>
                <c:pt idx="3004">
                  <c:v>300.39999999999981</c:v>
                </c:pt>
                <c:pt idx="3005">
                  <c:v>300.49999999999983</c:v>
                </c:pt>
                <c:pt idx="3006">
                  <c:v>300.59999999999985</c:v>
                </c:pt>
                <c:pt idx="3007">
                  <c:v>300.69999999999987</c:v>
                </c:pt>
                <c:pt idx="3008">
                  <c:v>300.7999999999999</c:v>
                </c:pt>
                <c:pt idx="3009">
                  <c:v>300.89999999999992</c:v>
                </c:pt>
                <c:pt idx="3010">
                  <c:v>300.99999999999994</c:v>
                </c:pt>
                <c:pt idx="3011">
                  <c:v>301.09999999999997</c:v>
                </c:pt>
                <c:pt idx="3012">
                  <c:v>301.2</c:v>
                </c:pt>
                <c:pt idx="3013">
                  <c:v>301.3</c:v>
                </c:pt>
                <c:pt idx="3014">
                  <c:v>301.40000000000003</c:v>
                </c:pt>
                <c:pt idx="3015">
                  <c:v>301.50000000000006</c:v>
                </c:pt>
                <c:pt idx="3016">
                  <c:v>301.60000000000008</c:v>
                </c:pt>
                <c:pt idx="3017">
                  <c:v>301.7000000000001</c:v>
                </c:pt>
                <c:pt idx="3018">
                  <c:v>301.80000000000013</c:v>
                </c:pt>
                <c:pt idx="3019">
                  <c:v>301.90000000000015</c:v>
                </c:pt>
                <c:pt idx="3020">
                  <c:v>302.00000000000017</c:v>
                </c:pt>
                <c:pt idx="3021">
                  <c:v>302.10000000000019</c:v>
                </c:pt>
                <c:pt idx="3022">
                  <c:v>302.20000000000022</c:v>
                </c:pt>
                <c:pt idx="3023">
                  <c:v>302.30000000000024</c:v>
                </c:pt>
                <c:pt idx="3024">
                  <c:v>302.40000000000026</c:v>
                </c:pt>
                <c:pt idx="3025">
                  <c:v>302.50000000000028</c:v>
                </c:pt>
                <c:pt idx="3026">
                  <c:v>302.60000000000031</c:v>
                </c:pt>
                <c:pt idx="3027">
                  <c:v>302.70000000000033</c:v>
                </c:pt>
                <c:pt idx="3028">
                  <c:v>302.80000000000035</c:v>
                </c:pt>
                <c:pt idx="3029">
                  <c:v>302.90000000000038</c:v>
                </c:pt>
                <c:pt idx="3030">
                  <c:v>303.0000000000004</c:v>
                </c:pt>
                <c:pt idx="3031">
                  <c:v>303.10000000000042</c:v>
                </c:pt>
                <c:pt idx="3032">
                  <c:v>303.20000000000044</c:v>
                </c:pt>
                <c:pt idx="3033">
                  <c:v>303.30000000000047</c:v>
                </c:pt>
                <c:pt idx="3034">
                  <c:v>303.40000000000049</c:v>
                </c:pt>
                <c:pt idx="3035">
                  <c:v>303.50000000000051</c:v>
                </c:pt>
                <c:pt idx="3036">
                  <c:v>303.60000000000053</c:v>
                </c:pt>
                <c:pt idx="3037">
                  <c:v>303.70000000000056</c:v>
                </c:pt>
                <c:pt idx="3038">
                  <c:v>303.80000000000058</c:v>
                </c:pt>
                <c:pt idx="3039">
                  <c:v>303.9000000000006</c:v>
                </c:pt>
                <c:pt idx="3040">
                  <c:v>304.00000000000063</c:v>
                </c:pt>
                <c:pt idx="3041">
                  <c:v>304.10000000000065</c:v>
                </c:pt>
                <c:pt idx="3042">
                  <c:v>304.20000000000067</c:v>
                </c:pt>
                <c:pt idx="3043">
                  <c:v>304.30000000000069</c:v>
                </c:pt>
                <c:pt idx="3044">
                  <c:v>304.40000000000072</c:v>
                </c:pt>
                <c:pt idx="3045">
                  <c:v>304.50000000000074</c:v>
                </c:pt>
                <c:pt idx="3046">
                  <c:v>304.60000000000076</c:v>
                </c:pt>
                <c:pt idx="3047">
                  <c:v>304.70000000000078</c:v>
                </c:pt>
                <c:pt idx="3048">
                  <c:v>304.80000000000081</c:v>
                </c:pt>
                <c:pt idx="3049">
                  <c:v>304.90000000000083</c:v>
                </c:pt>
                <c:pt idx="3050">
                  <c:v>305.00000000000085</c:v>
                </c:pt>
                <c:pt idx="3051">
                  <c:v>305.10000000000088</c:v>
                </c:pt>
                <c:pt idx="3052">
                  <c:v>305.2000000000009</c:v>
                </c:pt>
                <c:pt idx="3053">
                  <c:v>305.30000000000092</c:v>
                </c:pt>
                <c:pt idx="3054">
                  <c:v>305.40000000000094</c:v>
                </c:pt>
                <c:pt idx="3055">
                  <c:v>305.50000000000097</c:v>
                </c:pt>
                <c:pt idx="3056">
                  <c:v>305.60000000000099</c:v>
                </c:pt>
                <c:pt idx="3057">
                  <c:v>305.70000000000101</c:v>
                </c:pt>
                <c:pt idx="3058">
                  <c:v>305.80000000000103</c:v>
                </c:pt>
                <c:pt idx="3059">
                  <c:v>305.90000000000106</c:v>
                </c:pt>
                <c:pt idx="3060">
                  <c:v>306.00000000000108</c:v>
                </c:pt>
                <c:pt idx="3061">
                  <c:v>306.1000000000011</c:v>
                </c:pt>
                <c:pt idx="3062">
                  <c:v>306.20000000000113</c:v>
                </c:pt>
                <c:pt idx="3063">
                  <c:v>306.30000000000115</c:v>
                </c:pt>
                <c:pt idx="3064">
                  <c:v>306.40000000000117</c:v>
                </c:pt>
                <c:pt idx="3065">
                  <c:v>306.50000000000119</c:v>
                </c:pt>
                <c:pt idx="3066">
                  <c:v>306.60000000000122</c:v>
                </c:pt>
                <c:pt idx="3067">
                  <c:v>306.70000000000124</c:v>
                </c:pt>
                <c:pt idx="3068">
                  <c:v>306.80000000000126</c:v>
                </c:pt>
                <c:pt idx="3069">
                  <c:v>306.90000000000128</c:v>
                </c:pt>
                <c:pt idx="3070">
                  <c:v>307.00000000000131</c:v>
                </c:pt>
                <c:pt idx="3071">
                  <c:v>307.10000000000133</c:v>
                </c:pt>
                <c:pt idx="3072">
                  <c:v>307.20000000000135</c:v>
                </c:pt>
                <c:pt idx="3073">
                  <c:v>307.30000000000138</c:v>
                </c:pt>
                <c:pt idx="3074">
                  <c:v>307.4000000000014</c:v>
                </c:pt>
                <c:pt idx="3075">
                  <c:v>307.50000000000142</c:v>
                </c:pt>
                <c:pt idx="3076">
                  <c:v>307.60000000000144</c:v>
                </c:pt>
                <c:pt idx="3077">
                  <c:v>307.70000000000147</c:v>
                </c:pt>
                <c:pt idx="3078">
                  <c:v>307.80000000000149</c:v>
                </c:pt>
                <c:pt idx="3079">
                  <c:v>307.90000000000151</c:v>
                </c:pt>
                <c:pt idx="3080">
                  <c:v>308.00000000000153</c:v>
                </c:pt>
                <c:pt idx="3081">
                  <c:v>308.10000000000156</c:v>
                </c:pt>
                <c:pt idx="3082">
                  <c:v>308.20000000000158</c:v>
                </c:pt>
                <c:pt idx="3083">
                  <c:v>308.3000000000016</c:v>
                </c:pt>
                <c:pt idx="3084">
                  <c:v>308.40000000000163</c:v>
                </c:pt>
                <c:pt idx="3085">
                  <c:v>308.50000000000165</c:v>
                </c:pt>
                <c:pt idx="3086">
                  <c:v>308.60000000000167</c:v>
                </c:pt>
                <c:pt idx="3087">
                  <c:v>308.70000000000169</c:v>
                </c:pt>
                <c:pt idx="3088">
                  <c:v>308.80000000000172</c:v>
                </c:pt>
                <c:pt idx="3089">
                  <c:v>308.90000000000174</c:v>
                </c:pt>
                <c:pt idx="3090">
                  <c:v>309.00000000000176</c:v>
                </c:pt>
                <c:pt idx="3091">
                  <c:v>309.10000000000178</c:v>
                </c:pt>
                <c:pt idx="3092">
                  <c:v>309.20000000000181</c:v>
                </c:pt>
                <c:pt idx="3093">
                  <c:v>309.30000000000183</c:v>
                </c:pt>
                <c:pt idx="3094">
                  <c:v>309.40000000000185</c:v>
                </c:pt>
                <c:pt idx="3095">
                  <c:v>309.50000000000188</c:v>
                </c:pt>
                <c:pt idx="3096">
                  <c:v>309.6000000000019</c:v>
                </c:pt>
                <c:pt idx="3097">
                  <c:v>309.70000000000192</c:v>
                </c:pt>
                <c:pt idx="3098">
                  <c:v>309.80000000000194</c:v>
                </c:pt>
                <c:pt idx="3099">
                  <c:v>309.90000000000197</c:v>
                </c:pt>
                <c:pt idx="3100">
                  <c:v>310.00000000000199</c:v>
                </c:pt>
                <c:pt idx="3101">
                  <c:v>310.10000000000201</c:v>
                </c:pt>
                <c:pt idx="3102">
                  <c:v>310.20000000000203</c:v>
                </c:pt>
                <c:pt idx="3103">
                  <c:v>310.30000000000206</c:v>
                </c:pt>
                <c:pt idx="3104">
                  <c:v>310.40000000000208</c:v>
                </c:pt>
                <c:pt idx="3105">
                  <c:v>310.5000000000021</c:v>
                </c:pt>
                <c:pt idx="3106">
                  <c:v>310.60000000000213</c:v>
                </c:pt>
                <c:pt idx="3107">
                  <c:v>310.70000000000215</c:v>
                </c:pt>
                <c:pt idx="3108">
                  <c:v>310.80000000000217</c:v>
                </c:pt>
                <c:pt idx="3109">
                  <c:v>310.90000000000219</c:v>
                </c:pt>
                <c:pt idx="3110">
                  <c:v>311.00000000000222</c:v>
                </c:pt>
                <c:pt idx="3111">
                  <c:v>311.10000000000224</c:v>
                </c:pt>
                <c:pt idx="3112">
                  <c:v>311.20000000000226</c:v>
                </c:pt>
                <c:pt idx="3113">
                  <c:v>311.30000000000229</c:v>
                </c:pt>
                <c:pt idx="3114">
                  <c:v>311.40000000000231</c:v>
                </c:pt>
                <c:pt idx="3115">
                  <c:v>311.50000000000233</c:v>
                </c:pt>
                <c:pt idx="3116">
                  <c:v>311.60000000000235</c:v>
                </c:pt>
                <c:pt idx="3117">
                  <c:v>311.70000000000238</c:v>
                </c:pt>
                <c:pt idx="3118">
                  <c:v>311.8000000000024</c:v>
                </c:pt>
                <c:pt idx="3119">
                  <c:v>311.90000000000242</c:v>
                </c:pt>
                <c:pt idx="3120">
                  <c:v>312.00000000000244</c:v>
                </c:pt>
                <c:pt idx="3121">
                  <c:v>312.10000000000247</c:v>
                </c:pt>
                <c:pt idx="3122">
                  <c:v>312.20000000000249</c:v>
                </c:pt>
                <c:pt idx="3123">
                  <c:v>312.30000000000251</c:v>
                </c:pt>
                <c:pt idx="3124">
                  <c:v>312.40000000000254</c:v>
                </c:pt>
                <c:pt idx="3125">
                  <c:v>312.50000000000256</c:v>
                </c:pt>
                <c:pt idx="3126">
                  <c:v>312.60000000000258</c:v>
                </c:pt>
                <c:pt idx="3127">
                  <c:v>312.7000000000026</c:v>
                </c:pt>
                <c:pt idx="3128">
                  <c:v>312.80000000000263</c:v>
                </c:pt>
                <c:pt idx="3129">
                  <c:v>312.90000000000265</c:v>
                </c:pt>
                <c:pt idx="3130">
                  <c:v>313.00000000000267</c:v>
                </c:pt>
                <c:pt idx="3131">
                  <c:v>313.10000000000269</c:v>
                </c:pt>
                <c:pt idx="3132">
                  <c:v>313.20000000000272</c:v>
                </c:pt>
                <c:pt idx="3133">
                  <c:v>313.30000000000274</c:v>
                </c:pt>
                <c:pt idx="3134">
                  <c:v>313.40000000000276</c:v>
                </c:pt>
                <c:pt idx="3135">
                  <c:v>313.50000000000279</c:v>
                </c:pt>
                <c:pt idx="3136">
                  <c:v>313.60000000000281</c:v>
                </c:pt>
                <c:pt idx="3137">
                  <c:v>313.70000000000283</c:v>
                </c:pt>
                <c:pt idx="3138">
                  <c:v>313.80000000000285</c:v>
                </c:pt>
                <c:pt idx="3139">
                  <c:v>313.90000000000288</c:v>
                </c:pt>
                <c:pt idx="3140">
                  <c:v>314.0000000000029</c:v>
                </c:pt>
                <c:pt idx="3141">
                  <c:v>314.10000000000292</c:v>
                </c:pt>
                <c:pt idx="3142">
                  <c:v>314.20000000000294</c:v>
                </c:pt>
                <c:pt idx="3143">
                  <c:v>314.30000000000297</c:v>
                </c:pt>
                <c:pt idx="3144">
                  <c:v>314.40000000000299</c:v>
                </c:pt>
                <c:pt idx="3145">
                  <c:v>314.50000000000301</c:v>
                </c:pt>
                <c:pt idx="3146">
                  <c:v>314.60000000000304</c:v>
                </c:pt>
                <c:pt idx="3147">
                  <c:v>314.70000000000306</c:v>
                </c:pt>
                <c:pt idx="3148">
                  <c:v>314.80000000000308</c:v>
                </c:pt>
                <c:pt idx="3149">
                  <c:v>314.9000000000031</c:v>
                </c:pt>
                <c:pt idx="3150">
                  <c:v>315.00000000000313</c:v>
                </c:pt>
                <c:pt idx="3151">
                  <c:v>315.10000000000315</c:v>
                </c:pt>
                <c:pt idx="3152">
                  <c:v>315.20000000000317</c:v>
                </c:pt>
                <c:pt idx="3153">
                  <c:v>315.30000000000319</c:v>
                </c:pt>
                <c:pt idx="3154">
                  <c:v>315.40000000000322</c:v>
                </c:pt>
                <c:pt idx="3155">
                  <c:v>315.50000000000324</c:v>
                </c:pt>
                <c:pt idx="3156">
                  <c:v>315.60000000000326</c:v>
                </c:pt>
                <c:pt idx="3157">
                  <c:v>315.70000000000329</c:v>
                </c:pt>
                <c:pt idx="3158">
                  <c:v>315.80000000000331</c:v>
                </c:pt>
                <c:pt idx="3159">
                  <c:v>315.90000000000333</c:v>
                </c:pt>
                <c:pt idx="3160">
                  <c:v>316.00000000000335</c:v>
                </c:pt>
                <c:pt idx="3161">
                  <c:v>316.10000000000338</c:v>
                </c:pt>
                <c:pt idx="3162">
                  <c:v>316.2000000000034</c:v>
                </c:pt>
                <c:pt idx="3163">
                  <c:v>316.30000000000342</c:v>
                </c:pt>
                <c:pt idx="3164">
                  <c:v>316.40000000000344</c:v>
                </c:pt>
                <c:pt idx="3165">
                  <c:v>316.50000000000347</c:v>
                </c:pt>
                <c:pt idx="3166">
                  <c:v>316.60000000000349</c:v>
                </c:pt>
                <c:pt idx="3167">
                  <c:v>316.70000000000351</c:v>
                </c:pt>
                <c:pt idx="3168">
                  <c:v>316.80000000000354</c:v>
                </c:pt>
                <c:pt idx="3169">
                  <c:v>316.90000000000356</c:v>
                </c:pt>
                <c:pt idx="3170">
                  <c:v>317.00000000000358</c:v>
                </c:pt>
                <c:pt idx="3171">
                  <c:v>317.1000000000036</c:v>
                </c:pt>
                <c:pt idx="3172">
                  <c:v>317.20000000000363</c:v>
                </c:pt>
                <c:pt idx="3173">
                  <c:v>317.30000000000365</c:v>
                </c:pt>
                <c:pt idx="3174">
                  <c:v>317.40000000000367</c:v>
                </c:pt>
                <c:pt idx="3175">
                  <c:v>317.50000000000369</c:v>
                </c:pt>
                <c:pt idx="3176">
                  <c:v>317.60000000000372</c:v>
                </c:pt>
                <c:pt idx="3177">
                  <c:v>317.70000000000374</c:v>
                </c:pt>
                <c:pt idx="3178">
                  <c:v>317.80000000000376</c:v>
                </c:pt>
                <c:pt idx="3179">
                  <c:v>317.90000000000379</c:v>
                </c:pt>
                <c:pt idx="3180">
                  <c:v>318.00000000000381</c:v>
                </c:pt>
                <c:pt idx="3181">
                  <c:v>318.10000000000383</c:v>
                </c:pt>
                <c:pt idx="3182">
                  <c:v>318.20000000000385</c:v>
                </c:pt>
                <c:pt idx="3183">
                  <c:v>318.30000000000388</c:v>
                </c:pt>
                <c:pt idx="3184">
                  <c:v>318.4000000000039</c:v>
                </c:pt>
                <c:pt idx="3185">
                  <c:v>318.50000000000392</c:v>
                </c:pt>
                <c:pt idx="3186">
                  <c:v>318.60000000000394</c:v>
                </c:pt>
                <c:pt idx="3187">
                  <c:v>318.70000000000397</c:v>
                </c:pt>
                <c:pt idx="3188">
                  <c:v>318.80000000000399</c:v>
                </c:pt>
                <c:pt idx="3189">
                  <c:v>318.90000000000401</c:v>
                </c:pt>
                <c:pt idx="3190">
                  <c:v>319.00000000000404</c:v>
                </c:pt>
                <c:pt idx="3191">
                  <c:v>319.10000000000406</c:v>
                </c:pt>
                <c:pt idx="3192">
                  <c:v>319.20000000000408</c:v>
                </c:pt>
                <c:pt idx="3193">
                  <c:v>319.3000000000041</c:v>
                </c:pt>
                <c:pt idx="3194">
                  <c:v>319.40000000000413</c:v>
                </c:pt>
                <c:pt idx="3195">
                  <c:v>319.50000000000415</c:v>
                </c:pt>
                <c:pt idx="3196">
                  <c:v>319.60000000000417</c:v>
                </c:pt>
                <c:pt idx="3197">
                  <c:v>319.7000000000042</c:v>
                </c:pt>
                <c:pt idx="3198">
                  <c:v>319.80000000000422</c:v>
                </c:pt>
                <c:pt idx="3199">
                  <c:v>319.90000000000424</c:v>
                </c:pt>
                <c:pt idx="3200">
                  <c:v>320.00000000000426</c:v>
                </c:pt>
                <c:pt idx="3201">
                  <c:v>320.10000000000429</c:v>
                </c:pt>
                <c:pt idx="3202">
                  <c:v>320.20000000000431</c:v>
                </c:pt>
                <c:pt idx="3203">
                  <c:v>320.30000000000433</c:v>
                </c:pt>
                <c:pt idx="3204">
                  <c:v>320.40000000000435</c:v>
                </c:pt>
                <c:pt idx="3205">
                  <c:v>320.50000000000438</c:v>
                </c:pt>
                <c:pt idx="3206">
                  <c:v>320.6000000000044</c:v>
                </c:pt>
                <c:pt idx="3207">
                  <c:v>320.70000000000442</c:v>
                </c:pt>
                <c:pt idx="3208">
                  <c:v>320.80000000000445</c:v>
                </c:pt>
                <c:pt idx="3209">
                  <c:v>320.90000000000447</c:v>
                </c:pt>
                <c:pt idx="3210">
                  <c:v>321.00000000000449</c:v>
                </c:pt>
                <c:pt idx="3211">
                  <c:v>321.10000000000451</c:v>
                </c:pt>
                <c:pt idx="3212">
                  <c:v>321.20000000000454</c:v>
                </c:pt>
                <c:pt idx="3213">
                  <c:v>321.30000000000456</c:v>
                </c:pt>
                <c:pt idx="3214">
                  <c:v>321.40000000000458</c:v>
                </c:pt>
                <c:pt idx="3215">
                  <c:v>321.5000000000046</c:v>
                </c:pt>
                <c:pt idx="3216">
                  <c:v>321.60000000000463</c:v>
                </c:pt>
                <c:pt idx="3217">
                  <c:v>321.70000000000465</c:v>
                </c:pt>
                <c:pt idx="3218">
                  <c:v>321.80000000000467</c:v>
                </c:pt>
                <c:pt idx="3219">
                  <c:v>321.9000000000047</c:v>
                </c:pt>
                <c:pt idx="3220">
                  <c:v>322.00000000000472</c:v>
                </c:pt>
                <c:pt idx="3221">
                  <c:v>322.10000000000474</c:v>
                </c:pt>
                <c:pt idx="3222">
                  <c:v>322.20000000000476</c:v>
                </c:pt>
                <c:pt idx="3223">
                  <c:v>322.30000000000479</c:v>
                </c:pt>
                <c:pt idx="3224">
                  <c:v>322.40000000000481</c:v>
                </c:pt>
                <c:pt idx="3225">
                  <c:v>322.50000000000483</c:v>
                </c:pt>
                <c:pt idx="3226">
                  <c:v>322.60000000000485</c:v>
                </c:pt>
                <c:pt idx="3227">
                  <c:v>322.70000000000488</c:v>
                </c:pt>
                <c:pt idx="3228">
                  <c:v>322.8000000000049</c:v>
                </c:pt>
                <c:pt idx="3229">
                  <c:v>322.90000000000492</c:v>
                </c:pt>
                <c:pt idx="3230">
                  <c:v>323.00000000000495</c:v>
                </c:pt>
                <c:pt idx="3231">
                  <c:v>323.10000000000497</c:v>
                </c:pt>
                <c:pt idx="3232">
                  <c:v>323.20000000000499</c:v>
                </c:pt>
                <c:pt idx="3233">
                  <c:v>323.30000000000501</c:v>
                </c:pt>
                <c:pt idx="3234">
                  <c:v>323.40000000000504</c:v>
                </c:pt>
                <c:pt idx="3235">
                  <c:v>323.50000000000506</c:v>
                </c:pt>
                <c:pt idx="3236">
                  <c:v>323.60000000000508</c:v>
                </c:pt>
                <c:pt idx="3237">
                  <c:v>323.7000000000051</c:v>
                </c:pt>
                <c:pt idx="3238">
                  <c:v>323.80000000000513</c:v>
                </c:pt>
                <c:pt idx="3239">
                  <c:v>323.90000000000515</c:v>
                </c:pt>
                <c:pt idx="3240">
                  <c:v>324.00000000000517</c:v>
                </c:pt>
                <c:pt idx="3241">
                  <c:v>324.1000000000052</c:v>
                </c:pt>
                <c:pt idx="3242">
                  <c:v>324.20000000000522</c:v>
                </c:pt>
                <c:pt idx="3243">
                  <c:v>324.30000000000524</c:v>
                </c:pt>
                <c:pt idx="3244">
                  <c:v>324.40000000000526</c:v>
                </c:pt>
                <c:pt idx="3245">
                  <c:v>324.50000000000529</c:v>
                </c:pt>
                <c:pt idx="3246">
                  <c:v>324.60000000000531</c:v>
                </c:pt>
                <c:pt idx="3247">
                  <c:v>324.70000000000533</c:v>
                </c:pt>
                <c:pt idx="3248">
                  <c:v>324.80000000000535</c:v>
                </c:pt>
                <c:pt idx="3249">
                  <c:v>324.90000000000538</c:v>
                </c:pt>
                <c:pt idx="3250">
                  <c:v>325.0000000000054</c:v>
                </c:pt>
              </c:numCache>
            </c:numRef>
          </c:xVal>
          <c:yVal>
            <c:numRef>
              <c:f>Planilha1!$E$1:$E$3251</c:f>
              <c:numCache>
                <c:formatCode>General</c:formatCode>
                <c:ptCount val="32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1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1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1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1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</c:v>
                </c:pt>
                <c:pt idx="2387">
                  <c:v>0</c:v>
                </c:pt>
                <c:pt idx="2388">
                  <c:v>0</c:v>
                </c:pt>
                <c:pt idx="2389">
                  <c:v>0</c:v>
                </c:pt>
                <c:pt idx="2390">
                  <c:v>0</c:v>
                </c:pt>
                <c:pt idx="2391">
                  <c:v>0</c:v>
                </c:pt>
                <c:pt idx="2392">
                  <c:v>0</c:v>
                </c:pt>
                <c:pt idx="2393">
                  <c:v>0</c:v>
                </c:pt>
                <c:pt idx="2394">
                  <c:v>0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0</c:v>
                </c:pt>
                <c:pt idx="2435">
                  <c:v>0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</c:v>
                </c:pt>
                <c:pt idx="2441">
                  <c:v>0</c:v>
                </c:pt>
                <c:pt idx="2442">
                  <c:v>0</c:v>
                </c:pt>
                <c:pt idx="2443">
                  <c:v>0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0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0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0</c:v>
                </c:pt>
                <c:pt idx="2507">
                  <c:v>0</c:v>
                </c:pt>
                <c:pt idx="2508">
                  <c:v>0</c:v>
                </c:pt>
                <c:pt idx="2509">
                  <c:v>0</c:v>
                </c:pt>
                <c:pt idx="2510">
                  <c:v>0</c:v>
                </c:pt>
                <c:pt idx="2511">
                  <c:v>0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0</c:v>
                </c:pt>
                <c:pt idx="2633">
                  <c:v>0</c:v>
                </c:pt>
                <c:pt idx="2634">
                  <c:v>0</c:v>
                </c:pt>
                <c:pt idx="2635">
                  <c:v>0</c:v>
                </c:pt>
                <c:pt idx="2636">
                  <c:v>0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0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0</c:v>
                </c:pt>
                <c:pt idx="2662">
                  <c:v>0</c:v>
                </c:pt>
                <c:pt idx="2663">
                  <c:v>0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</c:v>
                </c:pt>
                <c:pt idx="2672">
                  <c:v>0</c:v>
                </c:pt>
                <c:pt idx="2673">
                  <c:v>0</c:v>
                </c:pt>
                <c:pt idx="2674">
                  <c:v>0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0</c:v>
                </c:pt>
                <c:pt idx="2685">
                  <c:v>0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0</c:v>
                </c:pt>
                <c:pt idx="2695">
                  <c:v>0</c:v>
                </c:pt>
                <c:pt idx="2696">
                  <c:v>0</c:v>
                </c:pt>
                <c:pt idx="2697">
                  <c:v>0</c:v>
                </c:pt>
                <c:pt idx="2698">
                  <c:v>0</c:v>
                </c:pt>
                <c:pt idx="2699">
                  <c:v>0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0</c:v>
                </c:pt>
                <c:pt idx="2713">
                  <c:v>0</c:v>
                </c:pt>
                <c:pt idx="2714">
                  <c:v>0</c:v>
                </c:pt>
                <c:pt idx="2715">
                  <c:v>0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0</c:v>
                </c:pt>
                <c:pt idx="2739">
                  <c:v>0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0</c:v>
                </c:pt>
                <c:pt idx="2750">
                  <c:v>0</c:v>
                </c:pt>
                <c:pt idx="2751">
                  <c:v>0</c:v>
                </c:pt>
                <c:pt idx="2752">
                  <c:v>0</c:v>
                </c:pt>
                <c:pt idx="2753">
                  <c:v>0</c:v>
                </c:pt>
                <c:pt idx="2754">
                  <c:v>0</c:v>
                </c:pt>
                <c:pt idx="2755">
                  <c:v>0</c:v>
                </c:pt>
                <c:pt idx="2756">
                  <c:v>0</c:v>
                </c:pt>
                <c:pt idx="2757">
                  <c:v>0</c:v>
                </c:pt>
                <c:pt idx="2758">
                  <c:v>0</c:v>
                </c:pt>
                <c:pt idx="2759">
                  <c:v>0</c:v>
                </c:pt>
                <c:pt idx="2760">
                  <c:v>0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0</c:v>
                </c:pt>
                <c:pt idx="2781">
                  <c:v>0</c:v>
                </c:pt>
                <c:pt idx="2782">
                  <c:v>0</c:v>
                </c:pt>
                <c:pt idx="2783">
                  <c:v>0</c:v>
                </c:pt>
                <c:pt idx="2784">
                  <c:v>0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0</c:v>
                </c:pt>
                <c:pt idx="2789">
                  <c:v>0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0</c:v>
                </c:pt>
                <c:pt idx="2794">
                  <c:v>0</c:v>
                </c:pt>
                <c:pt idx="2795">
                  <c:v>0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0</c:v>
                </c:pt>
                <c:pt idx="2802">
                  <c:v>0</c:v>
                </c:pt>
                <c:pt idx="2803">
                  <c:v>0</c:v>
                </c:pt>
                <c:pt idx="2804">
                  <c:v>0</c:v>
                </c:pt>
                <c:pt idx="2805">
                  <c:v>0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</c:v>
                </c:pt>
                <c:pt idx="2814">
                  <c:v>0</c:v>
                </c:pt>
                <c:pt idx="2815">
                  <c:v>0</c:v>
                </c:pt>
                <c:pt idx="2816">
                  <c:v>0</c:v>
                </c:pt>
                <c:pt idx="2817">
                  <c:v>0</c:v>
                </c:pt>
                <c:pt idx="2818">
                  <c:v>0</c:v>
                </c:pt>
                <c:pt idx="2819">
                  <c:v>0</c:v>
                </c:pt>
                <c:pt idx="2820">
                  <c:v>0</c:v>
                </c:pt>
                <c:pt idx="2821">
                  <c:v>0</c:v>
                </c:pt>
                <c:pt idx="2822">
                  <c:v>0</c:v>
                </c:pt>
                <c:pt idx="2823">
                  <c:v>0</c:v>
                </c:pt>
                <c:pt idx="2824">
                  <c:v>0</c:v>
                </c:pt>
                <c:pt idx="2825">
                  <c:v>0</c:v>
                </c:pt>
                <c:pt idx="2826">
                  <c:v>0</c:v>
                </c:pt>
                <c:pt idx="2827">
                  <c:v>0</c:v>
                </c:pt>
                <c:pt idx="2828">
                  <c:v>0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0</c:v>
                </c:pt>
                <c:pt idx="2834">
                  <c:v>0</c:v>
                </c:pt>
                <c:pt idx="2835">
                  <c:v>0</c:v>
                </c:pt>
                <c:pt idx="2836">
                  <c:v>0</c:v>
                </c:pt>
                <c:pt idx="2837">
                  <c:v>0</c:v>
                </c:pt>
                <c:pt idx="2838">
                  <c:v>0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0</c:v>
                </c:pt>
                <c:pt idx="2846">
                  <c:v>0</c:v>
                </c:pt>
                <c:pt idx="2847">
                  <c:v>0</c:v>
                </c:pt>
                <c:pt idx="2848">
                  <c:v>0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0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0</c:v>
                </c:pt>
                <c:pt idx="2866">
                  <c:v>0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0</c:v>
                </c:pt>
                <c:pt idx="2872">
                  <c:v>0</c:v>
                </c:pt>
                <c:pt idx="2873">
                  <c:v>0</c:v>
                </c:pt>
                <c:pt idx="2874">
                  <c:v>0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0</c:v>
                </c:pt>
                <c:pt idx="2885">
                  <c:v>0</c:v>
                </c:pt>
                <c:pt idx="2886">
                  <c:v>0</c:v>
                </c:pt>
                <c:pt idx="2887">
                  <c:v>0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0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0</c:v>
                </c:pt>
                <c:pt idx="2920">
                  <c:v>0</c:v>
                </c:pt>
                <c:pt idx="2921">
                  <c:v>0</c:v>
                </c:pt>
                <c:pt idx="2922">
                  <c:v>0</c:v>
                </c:pt>
                <c:pt idx="2923">
                  <c:v>0</c:v>
                </c:pt>
                <c:pt idx="2924">
                  <c:v>0</c:v>
                </c:pt>
                <c:pt idx="2925">
                  <c:v>0</c:v>
                </c:pt>
                <c:pt idx="2926">
                  <c:v>0</c:v>
                </c:pt>
                <c:pt idx="2927">
                  <c:v>0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0</c:v>
                </c:pt>
                <c:pt idx="2933">
                  <c:v>0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0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0</c:v>
                </c:pt>
                <c:pt idx="2944">
                  <c:v>0</c:v>
                </c:pt>
                <c:pt idx="2945">
                  <c:v>0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0</c:v>
                </c:pt>
                <c:pt idx="2952">
                  <c:v>0</c:v>
                </c:pt>
                <c:pt idx="2953">
                  <c:v>0</c:v>
                </c:pt>
                <c:pt idx="2954">
                  <c:v>0</c:v>
                </c:pt>
                <c:pt idx="2955">
                  <c:v>0</c:v>
                </c:pt>
                <c:pt idx="2956">
                  <c:v>0</c:v>
                </c:pt>
                <c:pt idx="2957">
                  <c:v>0</c:v>
                </c:pt>
                <c:pt idx="2958">
                  <c:v>0</c:v>
                </c:pt>
                <c:pt idx="2959">
                  <c:v>0</c:v>
                </c:pt>
                <c:pt idx="2960">
                  <c:v>0</c:v>
                </c:pt>
                <c:pt idx="2961">
                  <c:v>0</c:v>
                </c:pt>
                <c:pt idx="2962">
                  <c:v>0</c:v>
                </c:pt>
                <c:pt idx="2963">
                  <c:v>0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0</c:v>
                </c:pt>
                <c:pt idx="2971">
                  <c:v>0</c:v>
                </c:pt>
                <c:pt idx="2972">
                  <c:v>0</c:v>
                </c:pt>
                <c:pt idx="2973">
                  <c:v>0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0</c:v>
                </c:pt>
                <c:pt idx="2978">
                  <c:v>0</c:v>
                </c:pt>
                <c:pt idx="2979">
                  <c:v>0</c:v>
                </c:pt>
                <c:pt idx="2980">
                  <c:v>0</c:v>
                </c:pt>
                <c:pt idx="2981">
                  <c:v>0</c:v>
                </c:pt>
                <c:pt idx="2982">
                  <c:v>0</c:v>
                </c:pt>
                <c:pt idx="2983">
                  <c:v>0</c:v>
                </c:pt>
                <c:pt idx="2984">
                  <c:v>0</c:v>
                </c:pt>
                <c:pt idx="2985">
                  <c:v>0</c:v>
                </c:pt>
                <c:pt idx="2986">
                  <c:v>0</c:v>
                </c:pt>
                <c:pt idx="2987">
                  <c:v>0</c:v>
                </c:pt>
                <c:pt idx="2988">
                  <c:v>0</c:v>
                </c:pt>
                <c:pt idx="2989">
                  <c:v>0</c:v>
                </c:pt>
                <c:pt idx="2990">
                  <c:v>0</c:v>
                </c:pt>
                <c:pt idx="2991">
                  <c:v>0</c:v>
                </c:pt>
                <c:pt idx="2992">
                  <c:v>0</c:v>
                </c:pt>
                <c:pt idx="2993">
                  <c:v>0</c:v>
                </c:pt>
                <c:pt idx="2994">
                  <c:v>0</c:v>
                </c:pt>
                <c:pt idx="2995">
                  <c:v>0</c:v>
                </c:pt>
                <c:pt idx="2996">
                  <c:v>0</c:v>
                </c:pt>
                <c:pt idx="2997">
                  <c:v>0</c:v>
                </c:pt>
                <c:pt idx="2998">
                  <c:v>0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0</c:v>
                </c:pt>
                <c:pt idx="3003">
                  <c:v>0</c:v>
                </c:pt>
                <c:pt idx="3004">
                  <c:v>0</c:v>
                </c:pt>
                <c:pt idx="3005">
                  <c:v>0</c:v>
                </c:pt>
                <c:pt idx="3006">
                  <c:v>0</c:v>
                </c:pt>
                <c:pt idx="3007">
                  <c:v>0</c:v>
                </c:pt>
                <c:pt idx="3008">
                  <c:v>0</c:v>
                </c:pt>
                <c:pt idx="3009">
                  <c:v>0</c:v>
                </c:pt>
                <c:pt idx="3010">
                  <c:v>0</c:v>
                </c:pt>
                <c:pt idx="3011">
                  <c:v>0</c:v>
                </c:pt>
                <c:pt idx="3012">
                  <c:v>0</c:v>
                </c:pt>
                <c:pt idx="3013">
                  <c:v>0</c:v>
                </c:pt>
                <c:pt idx="3014">
                  <c:v>0</c:v>
                </c:pt>
                <c:pt idx="3015">
                  <c:v>0</c:v>
                </c:pt>
                <c:pt idx="3016">
                  <c:v>0</c:v>
                </c:pt>
                <c:pt idx="3017">
                  <c:v>0</c:v>
                </c:pt>
                <c:pt idx="3018">
                  <c:v>0</c:v>
                </c:pt>
                <c:pt idx="3019">
                  <c:v>0</c:v>
                </c:pt>
                <c:pt idx="3020">
                  <c:v>0</c:v>
                </c:pt>
                <c:pt idx="3021">
                  <c:v>0</c:v>
                </c:pt>
                <c:pt idx="3022">
                  <c:v>0</c:v>
                </c:pt>
                <c:pt idx="3023">
                  <c:v>0</c:v>
                </c:pt>
                <c:pt idx="3024">
                  <c:v>0</c:v>
                </c:pt>
                <c:pt idx="3025">
                  <c:v>0</c:v>
                </c:pt>
                <c:pt idx="3026">
                  <c:v>0</c:v>
                </c:pt>
                <c:pt idx="3027">
                  <c:v>0</c:v>
                </c:pt>
                <c:pt idx="3028">
                  <c:v>0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0</c:v>
                </c:pt>
                <c:pt idx="3034">
                  <c:v>0</c:v>
                </c:pt>
                <c:pt idx="3035">
                  <c:v>0</c:v>
                </c:pt>
                <c:pt idx="3036">
                  <c:v>0</c:v>
                </c:pt>
                <c:pt idx="3037">
                  <c:v>0</c:v>
                </c:pt>
                <c:pt idx="3038">
                  <c:v>0</c:v>
                </c:pt>
                <c:pt idx="3039">
                  <c:v>0</c:v>
                </c:pt>
                <c:pt idx="3040">
                  <c:v>0</c:v>
                </c:pt>
                <c:pt idx="3041">
                  <c:v>0</c:v>
                </c:pt>
                <c:pt idx="3042">
                  <c:v>0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0</c:v>
                </c:pt>
                <c:pt idx="3055">
                  <c:v>0</c:v>
                </c:pt>
                <c:pt idx="3056">
                  <c:v>0</c:v>
                </c:pt>
                <c:pt idx="3057">
                  <c:v>0</c:v>
                </c:pt>
                <c:pt idx="3058">
                  <c:v>0</c:v>
                </c:pt>
                <c:pt idx="3059">
                  <c:v>0</c:v>
                </c:pt>
                <c:pt idx="3060">
                  <c:v>0</c:v>
                </c:pt>
                <c:pt idx="3061">
                  <c:v>0</c:v>
                </c:pt>
                <c:pt idx="3062">
                  <c:v>0</c:v>
                </c:pt>
                <c:pt idx="3063">
                  <c:v>0</c:v>
                </c:pt>
                <c:pt idx="3064">
                  <c:v>0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0</c:v>
                </c:pt>
                <c:pt idx="3073">
                  <c:v>0</c:v>
                </c:pt>
                <c:pt idx="3074">
                  <c:v>0</c:v>
                </c:pt>
                <c:pt idx="3075">
                  <c:v>0</c:v>
                </c:pt>
                <c:pt idx="3076">
                  <c:v>0</c:v>
                </c:pt>
                <c:pt idx="3077">
                  <c:v>0</c:v>
                </c:pt>
                <c:pt idx="3078">
                  <c:v>0</c:v>
                </c:pt>
                <c:pt idx="3079">
                  <c:v>0</c:v>
                </c:pt>
                <c:pt idx="3080">
                  <c:v>0</c:v>
                </c:pt>
                <c:pt idx="3081">
                  <c:v>0</c:v>
                </c:pt>
                <c:pt idx="3082">
                  <c:v>0</c:v>
                </c:pt>
                <c:pt idx="3083">
                  <c:v>0</c:v>
                </c:pt>
                <c:pt idx="3084">
                  <c:v>0</c:v>
                </c:pt>
                <c:pt idx="3085">
                  <c:v>0</c:v>
                </c:pt>
                <c:pt idx="3086">
                  <c:v>0</c:v>
                </c:pt>
                <c:pt idx="3087">
                  <c:v>0</c:v>
                </c:pt>
                <c:pt idx="3088">
                  <c:v>0</c:v>
                </c:pt>
                <c:pt idx="3089">
                  <c:v>0</c:v>
                </c:pt>
                <c:pt idx="3090">
                  <c:v>0</c:v>
                </c:pt>
                <c:pt idx="3091">
                  <c:v>0</c:v>
                </c:pt>
                <c:pt idx="3092">
                  <c:v>0</c:v>
                </c:pt>
                <c:pt idx="3093">
                  <c:v>0</c:v>
                </c:pt>
                <c:pt idx="3094">
                  <c:v>0</c:v>
                </c:pt>
                <c:pt idx="3095">
                  <c:v>0</c:v>
                </c:pt>
                <c:pt idx="3096">
                  <c:v>0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0</c:v>
                </c:pt>
                <c:pt idx="3103">
                  <c:v>0</c:v>
                </c:pt>
                <c:pt idx="3104">
                  <c:v>0</c:v>
                </c:pt>
                <c:pt idx="3105">
                  <c:v>0</c:v>
                </c:pt>
                <c:pt idx="3106">
                  <c:v>0</c:v>
                </c:pt>
                <c:pt idx="3107">
                  <c:v>0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1</c:v>
                </c:pt>
                <c:pt idx="3112">
                  <c:v>0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0</c:v>
                </c:pt>
                <c:pt idx="3117">
                  <c:v>0</c:v>
                </c:pt>
                <c:pt idx="3118">
                  <c:v>0</c:v>
                </c:pt>
                <c:pt idx="3119">
                  <c:v>0</c:v>
                </c:pt>
                <c:pt idx="3120">
                  <c:v>0</c:v>
                </c:pt>
                <c:pt idx="3121">
                  <c:v>0</c:v>
                </c:pt>
                <c:pt idx="3122">
                  <c:v>0</c:v>
                </c:pt>
                <c:pt idx="3123">
                  <c:v>0</c:v>
                </c:pt>
                <c:pt idx="3124">
                  <c:v>0</c:v>
                </c:pt>
                <c:pt idx="3125">
                  <c:v>0</c:v>
                </c:pt>
                <c:pt idx="3126">
                  <c:v>0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0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0</c:v>
                </c:pt>
                <c:pt idx="3145">
                  <c:v>0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0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0</c:v>
                </c:pt>
                <c:pt idx="3172">
                  <c:v>0</c:v>
                </c:pt>
                <c:pt idx="3173">
                  <c:v>0</c:v>
                </c:pt>
                <c:pt idx="3174">
                  <c:v>0</c:v>
                </c:pt>
                <c:pt idx="3175">
                  <c:v>0</c:v>
                </c:pt>
                <c:pt idx="3176">
                  <c:v>0</c:v>
                </c:pt>
                <c:pt idx="3177">
                  <c:v>0</c:v>
                </c:pt>
                <c:pt idx="3178">
                  <c:v>0</c:v>
                </c:pt>
                <c:pt idx="3179">
                  <c:v>0</c:v>
                </c:pt>
                <c:pt idx="3180">
                  <c:v>0</c:v>
                </c:pt>
                <c:pt idx="3181">
                  <c:v>0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0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0</c:v>
                </c:pt>
                <c:pt idx="3194">
                  <c:v>0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0</c:v>
                </c:pt>
                <c:pt idx="3202">
                  <c:v>0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0</c:v>
                </c:pt>
                <c:pt idx="3207">
                  <c:v>0</c:v>
                </c:pt>
                <c:pt idx="3208">
                  <c:v>0</c:v>
                </c:pt>
                <c:pt idx="3209">
                  <c:v>0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0</c:v>
                </c:pt>
                <c:pt idx="3225">
                  <c:v>0</c:v>
                </c:pt>
                <c:pt idx="3226">
                  <c:v>0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0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0</c:v>
                </c:pt>
                <c:pt idx="3237">
                  <c:v>0</c:v>
                </c:pt>
                <c:pt idx="3238">
                  <c:v>0</c:v>
                </c:pt>
                <c:pt idx="3239">
                  <c:v>0</c:v>
                </c:pt>
                <c:pt idx="3240">
                  <c:v>0</c:v>
                </c:pt>
                <c:pt idx="3241">
                  <c:v>0</c:v>
                </c:pt>
                <c:pt idx="3242">
                  <c:v>0</c:v>
                </c:pt>
                <c:pt idx="3243">
                  <c:v>0</c:v>
                </c:pt>
                <c:pt idx="3244">
                  <c:v>0</c:v>
                </c:pt>
                <c:pt idx="3245">
                  <c:v>0</c:v>
                </c:pt>
                <c:pt idx="3246">
                  <c:v>0</c:v>
                </c:pt>
                <c:pt idx="3247">
                  <c:v>0</c:v>
                </c:pt>
                <c:pt idx="3248">
                  <c:v>0</c:v>
                </c:pt>
                <c:pt idx="3249">
                  <c:v>0</c:v>
                </c:pt>
                <c:pt idx="3250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B27-4390-8392-F779661CB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83055792"/>
        <c:axId val="2099051776"/>
      </c:scatterChart>
      <c:valAx>
        <c:axId val="1983055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 dirty="0" err="1"/>
                  <a:t>Frequency</a:t>
                </a:r>
                <a:r>
                  <a:rPr lang="pt-BR" dirty="0"/>
                  <a:t> (Hz)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9051776"/>
        <c:crosses val="autoZero"/>
        <c:crossBetween val="midCat"/>
      </c:valAx>
      <c:valAx>
        <c:axId val="20990517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pt-BR"/>
                  <a:t>Amplitude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830557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A8BF57-42D6-4FE1-8ACF-4919438A902B}" type="datetimeFigureOut">
              <a:rPr lang="pt-BR" smtClean="0"/>
              <a:t>07/10/2019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EE506C-A71F-41E4-8F4C-4FC8FF1581E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236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D518223-FA72-416B-A147-CC68778CD4EA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81392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9FD5D4-8045-4C3E-856A-1465677BA677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0035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AA775-8D75-4942-AFA7-07C79AC25EF9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610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0E9355-667D-4581-8B2C-41BD3EA2F7B5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843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8CB441-31C1-4FB1-A6F5-51415BA218D7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07514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349FA-2F09-4760-80D3-3FE0ACE83121}" type="datetime1">
              <a:rPr lang="pt-BR" smtClean="0"/>
              <a:t>07/10/2019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6967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15C06-B435-45F4-A5AE-2672E32C85CF}" type="datetime1">
              <a:rPr lang="pt-BR" smtClean="0"/>
              <a:t>07/10/2019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4968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C8F58-D2CC-458A-8775-E9D4E27D219B}" type="datetime1">
              <a:rPr lang="pt-BR" smtClean="0"/>
              <a:t>07/10/2019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318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F80E-71B2-4CDE-992D-855BD426DD64}" type="datetime1">
              <a:rPr lang="pt-BR" smtClean="0"/>
              <a:t>07/10/2019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0197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03E2AF1-4F43-44E5-B9F5-6252C0FB51F3}" type="datetime1">
              <a:rPr lang="pt-BR" smtClean="0"/>
              <a:t>07/10/2019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1746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FF3986-BDB9-41BF-8E3A-DABFFFAD0037}" type="datetime1">
              <a:rPr lang="pt-BR" smtClean="0"/>
              <a:t>07/10/2019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3196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F231F22-45B5-43C2-8B03-5AE1E2479049}" type="datetime1">
              <a:rPr lang="pt-BR" smtClean="0"/>
              <a:t>07/10/2019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91CE040C-606C-40A3-83FE-C5609C50B9C6}" type="slidenum">
              <a:rPr lang="pt-BR" smtClean="0"/>
              <a:t>‹#›</a:t>
            </a:fld>
            <a:endParaRPr lang="pt-B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0305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6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microsoft.com/office/2007/relationships/hdphoto" Target="../media/hdphoto5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5374B5-D7C8-4AA9-BE65-DB7A0CA9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C73A7452-ED0F-4903-A620-8D103E556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F6A3F6CE-D581-4C37-8822-4F4A68325E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1727E4A-4E2F-400F-AD00-66A4B944F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7" y="2747699"/>
            <a:ext cx="8361229" cy="2098226"/>
          </a:xfrm>
        </p:spPr>
        <p:txBody>
          <a:bodyPr>
            <a:normAutofit fontScale="90000"/>
          </a:bodyPr>
          <a:lstStyle/>
          <a:p>
            <a:r>
              <a:rPr lang="en-US" dirty="0"/>
              <a:t>An Introduction To The Physics Behind the Carillon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069DF7-D2E3-456E-93A7-773EA6767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9171" y="5615876"/>
            <a:ext cx="6831673" cy="1086237"/>
          </a:xfrm>
        </p:spPr>
        <p:txBody>
          <a:bodyPr>
            <a:normAutofit/>
          </a:bodyPr>
          <a:lstStyle/>
          <a:p>
            <a:r>
              <a:rPr lang="en-US" dirty="0"/>
              <a:t>Bell Shapes, Vibrations and Virtual Frequencies </a:t>
            </a:r>
            <a:endParaRPr lang="pt-BR" dirty="0"/>
          </a:p>
        </p:txBody>
      </p:sp>
      <p:pic>
        <p:nvPicPr>
          <p:cNvPr id="1026" name="Picture 2" descr="Image result for uchicago logo">
            <a:extLst>
              <a:ext uri="{FF2B5EF4-FFF2-40B4-BE49-F238E27FC236}">
                <a16:creationId xmlns:a16="http://schemas.microsoft.com/office/drawing/2014/main" id="{5009696A-123C-45E0-BB66-532DB878B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523" y="672279"/>
            <a:ext cx="639000" cy="81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0B9DD603-E86D-4845-B0F3-036F375D5A28}"/>
              </a:ext>
            </a:extLst>
          </p:cNvPr>
          <p:cNvSpPr txBox="1">
            <a:spLocks/>
          </p:cNvSpPr>
          <p:nvPr/>
        </p:nvSpPr>
        <p:spPr>
          <a:xfrm>
            <a:off x="4040040" y="672279"/>
            <a:ext cx="6973950" cy="108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October 7, 2019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34E141B-C784-48BA-9068-A01F457F5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4573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6E1837C-6AB1-4F9E-B8B6-8E9A6F6A9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201" y="1671409"/>
            <a:ext cx="9906357" cy="375047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ADB3705F-5C6F-4A77-A344-D65B4C87D647}"/>
              </a:ext>
            </a:extLst>
          </p:cNvPr>
          <p:cNvSpPr txBox="1">
            <a:spLocks/>
          </p:cNvSpPr>
          <p:nvPr/>
        </p:nvSpPr>
        <p:spPr>
          <a:xfrm>
            <a:off x="4653912" y="5421883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Paralel</a:t>
            </a:r>
            <a:r>
              <a:rPr lang="pt-BR" sz="2800" dirty="0"/>
              <a:t> </a:t>
            </a:r>
            <a:r>
              <a:rPr lang="pt-BR" sz="2800" dirty="0" err="1"/>
              <a:t>Modes</a:t>
            </a:r>
            <a:endParaRPr lang="pt-BR" sz="28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1D526CC-0256-462E-A60D-009235D16AA5}"/>
              </a:ext>
            </a:extLst>
          </p:cNvPr>
          <p:cNvSpPr txBox="1">
            <a:spLocks/>
          </p:cNvSpPr>
          <p:nvPr/>
        </p:nvSpPr>
        <p:spPr>
          <a:xfrm>
            <a:off x="355024" y="27866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2D </a:t>
            </a:r>
            <a:r>
              <a:rPr lang="pt-BR" sz="2800" dirty="0" err="1"/>
              <a:t>Vibrations</a:t>
            </a:r>
            <a:r>
              <a:rPr lang="pt-BR" sz="2800" dirty="0"/>
              <a:t> – Bells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D1D29D3-DD0B-4DBD-ABE3-6F0E8D86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953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BC46400-ACEE-4FBE-89B2-4EFB61C21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3C874F1-F26B-4344-8914-BA8A09EA85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17822"/>
          <a:stretch/>
        </p:blipFill>
        <p:spPr>
          <a:xfrm>
            <a:off x="1280865" y="685800"/>
            <a:ext cx="9782669" cy="5361818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4E3A2A8-C9AC-4818-BE89-6AD016A0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03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422ABD85-7B99-45FC-ACEE-4747B0C14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116" y="1122585"/>
            <a:ext cx="8099984" cy="456299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7C459A4-42E8-40DD-9B7C-FF8C699C4B6C}"/>
              </a:ext>
            </a:extLst>
          </p:cNvPr>
          <p:cNvSpPr/>
          <p:nvPr/>
        </p:nvSpPr>
        <p:spPr>
          <a:xfrm>
            <a:off x="1664329" y="1122585"/>
            <a:ext cx="2744709" cy="49160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6997D345-EE43-42B4-86A5-7241902D5F18}"/>
              </a:ext>
            </a:extLst>
          </p:cNvPr>
          <p:cNvSpPr/>
          <p:nvPr/>
        </p:nvSpPr>
        <p:spPr>
          <a:xfrm>
            <a:off x="7615589" y="169774"/>
            <a:ext cx="2711511" cy="5540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1A1DAE28-922D-47AB-B620-379C6FA1DFA5}"/>
              </a:ext>
            </a:extLst>
          </p:cNvPr>
          <p:cNvSpPr/>
          <p:nvPr/>
        </p:nvSpPr>
        <p:spPr>
          <a:xfrm>
            <a:off x="4327556" y="-2599853"/>
            <a:ext cx="4345664" cy="4191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803B1545-7D21-4F44-840E-52E0D7C9FD8A}"/>
              </a:ext>
            </a:extLst>
          </p:cNvPr>
          <p:cNvSpPr/>
          <p:nvPr/>
        </p:nvSpPr>
        <p:spPr>
          <a:xfrm>
            <a:off x="3865830" y="5080503"/>
            <a:ext cx="3831241" cy="41917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A35E2895-9983-4C68-8A44-F1B8B4ECD3AC}"/>
              </a:ext>
            </a:extLst>
          </p:cNvPr>
          <p:cNvSpPr txBox="1">
            <a:spLocks/>
          </p:cNvSpPr>
          <p:nvPr/>
        </p:nvSpPr>
        <p:spPr>
          <a:xfrm>
            <a:off x="651850" y="5395062"/>
            <a:ext cx="868847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The </a:t>
            </a:r>
            <a:r>
              <a:rPr lang="pt-BR" sz="2800" dirty="0" err="1"/>
              <a:t>vibrations</a:t>
            </a:r>
            <a:r>
              <a:rPr lang="pt-BR" sz="2800" dirty="0"/>
              <a:t> </a:t>
            </a:r>
            <a:r>
              <a:rPr lang="pt-BR" sz="2800" dirty="0" err="1"/>
              <a:t>corresponding</a:t>
            </a:r>
            <a:r>
              <a:rPr lang="pt-BR" sz="2800" dirty="0"/>
              <a:t> </a:t>
            </a:r>
            <a:r>
              <a:rPr lang="pt-BR" sz="2800" dirty="0" err="1"/>
              <a:t>to</a:t>
            </a:r>
            <a:r>
              <a:rPr lang="pt-BR" sz="2800" dirty="0"/>
              <a:t> </a:t>
            </a:r>
            <a:r>
              <a:rPr lang="pt-BR" sz="2800" dirty="0" err="1"/>
              <a:t>the</a:t>
            </a:r>
            <a:r>
              <a:rPr lang="pt-BR" sz="2800" dirty="0"/>
              <a:t> Prime, m = 2 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7738CC5-EACF-4A0A-A203-B27FF31BE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7327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95BBA4E-66EB-4ABE-A75C-E93EDED9D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04" y="275709"/>
            <a:ext cx="10911861" cy="600152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326F4B2F-A203-46E4-B3FB-19433939B520}"/>
              </a:ext>
            </a:extLst>
          </p:cNvPr>
          <p:cNvSpPr txBox="1">
            <a:spLocks/>
          </p:cNvSpPr>
          <p:nvPr/>
        </p:nvSpPr>
        <p:spPr>
          <a:xfrm>
            <a:off x="4062316" y="6070565"/>
            <a:ext cx="868847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m = 4, </a:t>
            </a:r>
            <a:r>
              <a:rPr lang="pt-BR" sz="2800" dirty="0" err="1"/>
              <a:t>Group</a:t>
            </a:r>
            <a:r>
              <a:rPr lang="pt-BR" sz="2800" dirty="0"/>
              <a:t> 2 (Major </a:t>
            </a:r>
            <a:r>
              <a:rPr lang="pt-BR" sz="2800" dirty="0" err="1"/>
              <a:t>Third</a:t>
            </a:r>
            <a:r>
              <a:rPr lang="pt-BR" sz="2800" dirty="0"/>
              <a:t>)  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AED005-0D90-49CF-8BAF-25024DECB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8151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795962A-8DAD-41D9-AF21-C2AFE4BC0E5C}"/>
              </a:ext>
            </a:extLst>
          </p:cNvPr>
          <p:cNvSpPr txBox="1">
            <a:spLocks/>
          </p:cNvSpPr>
          <p:nvPr/>
        </p:nvSpPr>
        <p:spPr>
          <a:xfrm>
            <a:off x="898232" y="64080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The Strike note Mystery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BB4EEC1-A367-4F51-80A0-6673877CB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27" y="744783"/>
            <a:ext cx="7495597" cy="39870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E4C831D-1D01-40C9-9049-FEACB07F8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783" y="4694087"/>
            <a:ext cx="9439275" cy="14478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5AA6721-AA11-4F75-8237-3FD9D59E6629}"/>
              </a:ext>
            </a:extLst>
          </p:cNvPr>
          <p:cNvSpPr txBox="1"/>
          <p:nvPr/>
        </p:nvSpPr>
        <p:spPr>
          <a:xfrm>
            <a:off x="3781168" y="5123934"/>
            <a:ext cx="8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&lt;E3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1460939-A418-45D6-AAFF-FAA9BEB41E41}"/>
              </a:ext>
            </a:extLst>
          </p:cNvPr>
          <p:cNvSpPr txBox="1"/>
          <p:nvPr/>
        </p:nvSpPr>
        <p:spPr>
          <a:xfrm>
            <a:off x="1132942" y="5123934"/>
            <a:ext cx="8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Eb3&lt;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45DA11D-9B16-4C26-9A04-48ED5B181DB6}"/>
              </a:ext>
            </a:extLst>
          </p:cNvPr>
          <p:cNvSpPr txBox="1"/>
          <p:nvPr/>
        </p:nvSpPr>
        <p:spPr>
          <a:xfrm>
            <a:off x="3838833" y="6113217"/>
            <a:ext cx="5450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But</a:t>
            </a:r>
            <a:r>
              <a:rPr lang="pt-BR" dirty="0"/>
              <a:t> a </a:t>
            </a:r>
            <a:r>
              <a:rPr lang="pt-BR" dirty="0" err="1"/>
              <a:t>perfect</a:t>
            </a:r>
            <a:r>
              <a:rPr lang="pt-BR" dirty="0"/>
              <a:t> </a:t>
            </a:r>
            <a:r>
              <a:rPr lang="pt-BR" dirty="0" err="1"/>
              <a:t>ear</a:t>
            </a:r>
            <a:r>
              <a:rPr lang="pt-BR" dirty="0"/>
              <a:t> </a:t>
            </a:r>
            <a:r>
              <a:rPr lang="pt-BR" dirty="0" err="1"/>
              <a:t>hears</a:t>
            </a:r>
            <a:r>
              <a:rPr lang="pt-BR" dirty="0"/>
              <a:t> it as a precise Eb3 (155.78Hz)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4F788DE-72A8-4DA8-BEC6-CDEAE2B0F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036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EA9FC7F-18C8-4778-8B7B-89378AE3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022" y="1775382"/>
            <a:ext cx="8877300" cy="12477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D3BF3AC-397B-487F-8A1D-F776C74BD309}"/>
              </a:ext>
            </a:extLst>
          </p:cNvPr>
          <p:cNvSpPr txBox="1">
            <a:spLocks/>
          </p:cNvSpPr>
          <p:nvPr/>
        </p:nvSpPr>
        <p:spPr>
          <a:xfrm>
            <a:off x="898232" y="64080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Virtual </a:t>
            </a:r>
            <a:r>
              <a:rPr lang="pt-BR" sz="2800" dirty="0" err="1"/>
              <a:t>Pitches</a:t>
            </a:r>
            <a:endParaRPr lang="pt-BR" sz="280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09474C8-DC5C-4F68-A998-A7D991E91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2022" y="3148913"/>
            <a:ext cx="8887079" cy="221391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0A1C90F-6A6B-4F67-94EC-CAD50D824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8745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635D60C-A8F3-4D06-97E2-2487951118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3838" y="308940"/>
            <a:ext cx="6991350" cy="6048375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6B9591B-BF27-4C5B-BCB7-F4EC8D278763}"/>
              </a:ext>
            </a:extLst>
          </p:cNvPr>
          <p:cNvSpPr txBox="1">
            <a:spLocks/>
          </p:cNvSpPr>
          <p:nvPr/>
        </p:nvSpPr>
        <p:spPr>
          <a:xfrm>
            <a:off x="824092" y="500685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 err="1"/>
              <a:t>Sub-harmonic</a:t>
            </a:r>
            <a:endParaRPr lang="pt-BR" sz="2800" dirty="0"/>
          </a:p>
          <a:p>
            <a:r>
              <a:rPr lang="pt-BR" sz="2800" dirty="0"/>
              <a:t>     </a:t>
            </a:r>
            <a:r>
              <a:rPr lang="pt-BR" sz="2800" dirty="0" err="1"/>
              <a:t>Matching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FFCC8C3-8280-4EC8-A760-A4169049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353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>
            <a:extLst>
              <a:ext uri="{FF2B5EF4-FFF2-40B4-BE49-F238E27FC236}">
                <a16:creationId xmlns:a16="http://schemas.microsoft.com/office/drawing/2014/main" id="{9D1732D6-ED8C-484E-8827-F6D78A4ED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577"/>
            <a:ext cx="12178925" cy="8068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9CBB37F-78F7-4C7F-BBD5-E06AB1E788AB}"/>
              </a:ext>
            </a:extLst>
          </p:cNvPr>
          <p:cNvSpPr txBox="1"/>
          <p:nvPr/>
        </p:nvSpPr>
        <p:spPr>
          <a:xfrm>
            <a:off x="0" y="-107576"/>
            <a:ext cx="100046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Century" panose="02040604050505020304" pitchFamily="18" charset="0"/>
              </a:rPr>
              <a:t>Het</a:t>
            </a:r>
            <a:r>
              <a:rPr lang="pt-BR" sz="13800" dirty="0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Century" panose="02040604050505020304" pitchFamily="18" charset="0"/>
              </a:rPr>
              <a:t> </a:t>
            </a:r>
            <a:r>
              <a:rPr lang="pt-BR" sz="13800" dirty="0" err="1">
                <a:ln>
                  <a:solidFill>
                    <a:schemeClr val="bg1">
                      <a:lumMod val="95000"/>
                      <a:lumOff val="5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latin typeface="Century" panose="02040604050505020304" pitchFamily="18" charset="0"/>
              </a:rPr>
              <a:t>Einde</a:t>
            </a:r>
            <a:endParaRPr lang="pt-BR" sz="13800" dirty="0">
              <a:ln>
                <a:solidFill>
                  <a:schemeClr val="bg1">
                    <a:lumMod val="95000"/>
                    <a:lumOff val="5000"/>
                  </a:schemeClr>
                </a:solidFill>
              </a:ln>
              <a:solidFill>
                <a:schemeClr val="tx2">
                  <a:lumMod val="90000"/>
                </a:schemeClr>
              </a:solidFill>
              <a:latin typeface="Century" panose="02040604050505020304" pitchFamily="18" charset="0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EAE9D4D-81AC-480A-8899-F33FE4F1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45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37C0B5E-AE77-4201-ACAD-A07C5EB7F9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480113"/>
              </p:ext>
            </p:extLst>
          </p:nvPr>
        </p:nvGraphicFramePr>
        <p:xfrm>
          <a:off x="2303262" y="1269897"/>
          <a:ext cx="6402729" cy="40242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AB155539-5CD4-461D-B460-070C193EF30C}"/>
              </a:ext>
            </a:extLst>
          </p:cNvPr>
          <p:cNvSpPr txBox="1"/>
          <p:nvPr/>
        </p:nvSpPr>
        <p:spPr>
          <a:xfrm>
            <a:off x="436605" y="222421"/>
            <a:ext cx="3446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err="1"/>
              <a:t>Appendix</a:t>
            </a:r>
            <a:r>
              <a:rPr lang="pt-BR" sz="2400" dirty="0"/>
              <a:t> A: Extra </a:t>
            </a:r>
            <a:r>
              <a:rPr lang="pt-BR" sz="2400" dirty="0" err="1"/>
              <a:t>Images</a:t>
            </a:r>
            <a:endParaRPr lang="pt-BR" sz="24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D8FE346-AEC5-463B-A342-AD587F6DE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550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789E52-8F2C-4BEB-BDF0-0025BE6FA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19</a:t>
            </a:fld>
            <a:endParaRPr lang="pt-B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0ABFF0-2B32-45CA-B7BB-78B6BA1DC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687" y="252611"/>
            <a:ext cx="1093470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54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606D5A-C5F4-4963-97A1-488C503B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3"/>
            <a:ext cx="3053039" cy="535038"/>
          </a:xfrm>
        </p:spPr>
        <p:txBody>
          <a:bodyPr anchor="b">
            <a:normAutofit/>
          </a:bodyPr>
          <a:lstStyle/>
          <a:p>
            <a:r>
              <a:rPr lang="pt-BR" sz="2800" dirty="0"/>
              <a:t>The </a:t>
            </a:r>
            <a:r>
              <a:rPr lang="pt-BR" sz="2800" dirty="0" err="1"/>
              <a:t>Carillon</a:t>
            </a:r>
            <a:endParaRPr lang="pt-BR" sz="2800" dirty="0"/>
          </a:p>
        </p:txBody>
      </p:sp>
      <p:pic>
        <p:nvPicPr>
          <p:cNvPr id="2052" name="Picture 4" descr="Image result for Carillon">
            <a:extLst>
              <a:ext uri="{FF2B5EF4-FFF2-40B4-BE49-F238E27FC236}">
                <a16:creationId xmlns:a16="http://schemas.microsoft.com/office/drawing/2014/main" id="{3EFE386E-2C9C-498D-95E9-9084D00C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1125998"/>
            <a:ext cx="6900380" cy="460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47701D3F-9E68-4292-8791-C3ADB23A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226" y="1800082"/>
            <a:ext cx="3007236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A01A4B3-40A8-4B45-B43A-DBBB484346E7}"/>
              </a:ext>
            </a:extLst>
          </p:cNvPr>
          <p:cNvSpPr txBox="1">
            <a:spLocks/>
          </p:cNvSpPr>
          <p:nvPr/>
        </p:nvSpPr>
        <p:spPr>
          <a:xfrm>
            <a:off x="3043250" y="5877568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An</a:t>
            </a:r>
            <a:r>
              <a:rPr lang="pt-BR" sz="2800" dirty="0"/>
              <a:t> </a:t>
            </a:r>
            <a:r>
              <a:rPr lang="pt-BR" sz="2800" dirty="0" err="1"/>
              <a:t>old</a:t>
            </a:r>
            <a:r>
              <a:rPr lang="pt-BR" sz="2800" dirty="0"/>
              <a:t> </a:t>
            </a:r>
            <a:r>
              <a:rPr lang="pt-BR" sz="2800" dirty="0" err="1"/>
              <a:t>and</a:t>
            </a:r>
            <a:r>
              <a:rPr lang="pt-BR" sz="2800" dirty="0"/>
              <a:t> </a:t>
            </a:r>
            <a:r>
              <a:rPr lang="pt-BR" sz="2800" dirty="0" err="1"/>
              <a:t>large</a:t>
            </a:r>
            <a:r>
              <a:rPr lang="pt-BR" sz="2800" dirty="0"/>
              <a:t> musical </a:t>
            </a:r>
            <a:r>
              <a:rPr lang="pt-BR" sz="2800" dirty="0" err="1"/>
              <a:t>instrument</a:t>
            </a:r>
            <a:endParaRPr lang="pt-BR" sz="2800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400B37B-FED7-45BA-8E6E-8DD3B4793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216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 descr="blob:https://web.whatsapp.com/8863e9e7-d351-49a8-a46e-1f86420b3328">
            <a:extLst>
              <a:ext uri="{FF2B5EF4-FFF2-40B4-BE49-F238E27FC236}">
                <a16:creationId xmlns:a16="http://schemas.microsoft.com/office/drawing/2014/main" id="{EE3EDE2F-76D9-4F3F-BEF8-EE92DECC25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10" descr="blob:https://web.whatsapp.com/8863e9e7-d351-49a8-a46e-1f86420b3328">
            <a:extLst>
              <a:ext uri="{FF2B5EF4-FFF2-40B4-BE49-F238E27FC236}">
                <a16:creationId xmlns:a16="http://schemas.microsoft.com/office/drawing/2014/main" id="{796C47A7-5B17-42C5-AD00-AB3F94CECA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9" name="AutoShape 8" descr="blob:https://web.whatsapp.com/8863e9e7-d351-49a8-a46e-1f86420b3328">
            <a:extLst>
              <a:ext uri="{FF2B5EF4-FFF2-40B4-BE49-F238E27FC236}">
                <a16:creationId xmlns:a16="http://schemas.microsoft.com/office/drawing/2014/main" id="{177A6EB7-7EA7-42B8-8FBA-4EC0249985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AutoShape 10" descr="blob:https://web.whatsapp.com/8863e9e7-d351-49a8-a46e-1f86420b3328">
            <a:extLst>
              <a:ext uri="{FF2B5EF4-FFF2-40B4-BE49-F238E27FC236}">
                <a16:creationId xmlns:a16="http://schemas.microsoft.com/office/drawing/2014/main" id="{E6DC97BE-CFE2-4910-946C-8DA61409F9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C343BF3-0001-481D-8206-7CF25CEC2D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" t="13491" r="11995" b="9042"/>
          <a:stretch/>
        </p:blipFill>
        <p:spPr>
          <a:xfrm>
            <a:off x="1081304" y="686898"/>
            <a:ext cx="5998206" cy="273985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B1EB003-C0B0-4670-83F7-AA89FF838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t="13490" r="11675" b="9876"/>
          <a:stretch/>
        </p:blipFill>
        <p:spPr>
          <a:xfrm>
            <a:off x="5507388" y="3637663"/>
            <a:ext cx="5998207" cy="2675895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EEECE4FB-323C-4605-8897-ED63E936B1D0}"/>
              </a:ext>
            </a:extLst>
          </p:cNvPr>
          <p:cNvSpPr txBox="1">
            <a:spLocks/>
          </p:cNvSpPr>
          <p:nvPr/>
        </p:nvSpPr>
        <p:spPr>
          <a:xfrm>
            <a:off x="2816913" y="5722019"/>
            <a:ext cx="320515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 err="1"/>
              <a:t>Whistle</a:t>
            </a:r>
            <a:r>
              <a:rPr lang="pt-BR" sz="2800" dirty="0"/>
              <a:t> A440 Hz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0A5E066A-E1C8-4AA6-8ED8-79F020BCB4DA}"/>
              </a:ext>
            </a:extLst>
          </p:cNvPr>
          <p:cNvSpPr txBox="1">
            <a:spLocks/>
          </p:cNvSpPr>
          <p:nvPr/>
        </p:nvSpPr>
        <p:spPr>
          <a:xfrm>
            <a:off x="7079510" y="475989"/>
            <a:ext cx="320515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Piano A440 Hz</a:t>
            </a: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66208F9-DF5B-4B6C-85F8-4EDD4232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357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 hidden="1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BDCAB9-4168-48ED-84BD-48E4A1D9D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5272" y="1065256"/>
            <a:ext cx="3176246" cy="1656413"/>
          </a:xfrm>
        </p:spPr>
        <p:txBody>
          <a:bodyPr>
            <a:normAutofit/>
          </a:bodyPr>
          <a:lstStyle/>
          <a:p>
            <a:pPr algn="l"/>
            <a:r>
              <a:rPr lang="pt-BR" sz="2000" dirty="0">
                <a:solidFill>
                  <a:srgbClr val="EFEDE3"/>
                </a:solidFill>
              </a:rPr>
              <a:t>Eb3 </a:t>
            </a:r>
            <a:r>
              <a:rPr lang="pt-BR" sz="2000" dirty="0" err="1">
                <a:solidFill>
                  <a:srgbClr val="EFEDE3"/>
                </a:solidFill>
              </a:rPr>
              <a:t>bell</a:t>
            </a:r>
            <a:r>
              <a:rPr lang="pt-BR" sz="2000" dirty="0">
                <a:solidFill>
                  <a:srgbClr val="EFEDE3"/>
                </a:solidFill>
              </a:rPr>
              <a:t> </a:t>
            </a:r>
            <a:r>
              <a:rPr lang="pt-BR" sz="2000" dirty="0" err="1">
                <a:solidFill>
                  <a:srgbClr val="EFEDE3"/>
                </a:solidFill>
              </a:rPr>
              <a:t>of</a:t>
            </a:r>
            <a:r>
              <a:rPr lang="pt-BR" sz="2000" dirty="0">
                <a:solidFill>
                  <a:srgbClr val="EFEDE3"/>
                </a:solidFill>
              </a:rPr>
              <a:t> </a:t>
            </a:r>
            <a:r>
              <a:rPr lang="pt-BR" sz="2000" dirty="0" err="1">
                <a:solidFill>
                  <a:srgbClr val="EFEDE3"/>
                </a:solidFill>
              </a:rPr>
              <a:t>the</a:t>
            </a:r>
            <a:r>
              <a:rPr lang="pt-BR" sz="2000" dirty="0">
                <a:solidFill>
                  <a:srgbClr val="EFEDE3"/>
                </a:solidFill>
              </a:rPr>
              <a:t> Laura </a:t>
            </a:r>
            <a:r>
              <a:rPr lang="pt-BR" sz="2000" dirty="0" err="1">
                <a:solidFill>
                  <a:srgbClr val="EFEDE3"/>
                </a:solidFill>
              </a:rPr>
              <a:t>Spelman</a:t>
            </a:r>
            <a:r>
              <a:rPr lang="pt-BR" sz="2000" dirty="0">
                <a:solidFill>
                  <a:srgbClr val="EFEDE3"/>
                </a:solidFill>
              </a:rPr>
              <a:t> Rockefeller Memorial </a:t>
            </a:r>
            <a:r>
              <a:rPr lang="pt-BR" sz="2000" dirty="0" err="1">
                <a:solidFill>
                  <a:srgbClr val="EFEDE3"/>
                </a:solidFill>
              </a:rPr>
              <a:t>Carillon</a:t>
            </a:r>
            <a:endParaRPr lang="pt-BR" sz="2000" dirty="0">
              <a:solidFill>
                <a:srgbClr val="EFEDE3"/>
              </a:solidFill>
            </a:endParaRP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53E74897-C5EE-4512-BEB0-2173B813302B}"/>
              </a:ext>
            </a:extLst>
          </p:cNvPr>
          <p:cNvSpPr txBox="1">
            <a:spLocks/>
          </p:cNvSpPr>
          <p:nvPr/>
        </p:nvSpPr>
        <p:spPr>
          <a:xfrm>
            <a:off x="8345272" y="4345201"/>
            <a:ext cx="2760255" cy="165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dirty="0">
                <a:solidFill>
                  <a:srgbClr val="EFEDE3"/>
                </a:solidFill>
              </a:rPr>
              <a:t>Eb4 </a:t>
            </a:r>
            <a:r>
              <a:rPr lang="pt-BR" sz="2000" dirty="0" err="1">
                <a:solidFill>
                  <a:srgbClr val="EFEDE3"/>
                </a:solidFill>
              </a:rPr>
              <a:t>minor</a:t>
            </a:r>
            <a:r>
              <a:rPr lang="pt-BR" sz="2000" dirty="0">
                <a:solidFill>
                  <a:srgbClr val="EFEDE3"/>
                </a:solidFill>
              </a:rPr>
              <a:t> </a:t>
            </a:r>
            <a:r>
              <a:rPr lang="pt-BR" sz="2000" dirty="0" err="1">
                <a:solidFill>
                  <a:srgbClr val="EFEDE3"/>
                </a:solidFill>
              </a:rPr>
              <a:t>chord</a:t>
            </a:r>
            <a:r>
              <a:rPr lang="pt-BR" sz="2000" dirty="0">
                <a:solidFill>
                  <a:srgbClr val="EFEDE3"/>
                </a:solidFill>
              </a:rPr>
              <a:t> (</a:t>
            </a:r>
            <a:r>
              <a:rPr lang="pt-BR" sz="2000" dirty="0" err="1">
                <a:solidFill>
                  <a:srgbClr val="EFEDE3"/>
                </a:solidFill>
              </a:rPr>
              <a:t>Eb</a:t>
            </a:r>
            <a:r>
              <a:rPr lang="pt-BR" sz="2000" dirty="0">
                <a:solidFill>
                  <a:srgbClr val="EFEDE3"/>
                </a:solidFill>
              </a:rPr>
              <a:t>-Gb-</a:t>
            </a:r>
            <a:r>
              <a:rPr lang="pt-BR" sz="2000" dirty="0" err="1">
                <a:solidFill>
                  <a:srgbClr val="EFEDE3"/>
                </a:solidFill>
              </a:rPr>
              <a:t>Bb</a:t>
            </a:r>
            <a:r>
              <a:rPr lang="pt-BR" sz="2000" dirty="0">
                <a:solidFill>
                  <a:srgbClr val="EFEDE3"/>
                </a:solidFill>
              </a:rPr>
              <a:t>) + Eb3 + Eb5 </a:t>
            </a:r>
            <a:r>
              <a:rPr lang="pt-BR" sz="2000" dirty="0" err="1">
                <a:solidFill>
                  <a:srgbClr val="EFEDE3"/>
                </a:solidFill>
              </a:rPr>
              <a:t>played</a:t>
            </a:r>
            <a:r>
              <a:rPr lang="pt-BR" sz="2000" dirty="0">
                <a:solidFill>
                  <a:srgbClr val="EFEDE3"/>
                </a:solidFill>
              </a:rPr>
              <a:t> </a:t>
            </a:r>
            <a:r>
              <a:rPr lang="pt-BR" sz="2000" dirty="0" err="1">
                <a:solidFill>
                  <a:srgbClr val="EFEDE3"/>
                </a:solidFill>
              </a:rPr>
              <a:t>on</a:t>
            </a:r>
            <a:r>
              <a:rPr lang="pt-BR" sz="2000" dirty="0">
                <a:solidFill>
                  <a:srgbClr val="EFEDE3"/>
                </a:solidFill>
              </a:rPr>
              <a:t> a piano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420632E-66BD-4A6F-9FC6-1DD005F19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20" y="388140"/>
            <a:ext cx="6191458" cy="32933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1155DA7-CF26-4BB2-84A5-5AA9DC16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4340" r="11197" b="9737"/>
          <a:stretch/>
        </p:blipFill>
        <p:spPr>
          <a:xfrm>
            <a:off x="549920" y="3681478"/>
            <a:ext cx="6191458" cy="2788381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44271715-3877-4CFA-9520-B1DB369338AE}"/>
              </a:ext>
            </a:extLst>
          </p:cNvPr>
          <p:cNvSpPr/>
          <p:nvPr/>
        </p:nvSpPr>
        <p:spPr>
          <a:xfrm>
            <a:off x="1655622" y="3872268"/>
            <a:ext cx="354792" cy="666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F9BFAB4C-2113-4B23-ACA4-0CA7FD2C6531}"/>
              </a:ext>
            </a:extLst>
          </p:cNvPr>
          <p:cNvSpPr/>
          <p:nvPr/>
        </p:nvSpPr>
        <p:spPr>
          <a:xfrm>
            <a:off x="1098396" y="4020499"/>
            <a:ext cx="354792" cy="4527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2FFA975-CD8F-4DA4-9931-5893269FD8E3}"/>
              </a:ext>
            </a:extLst>
          </p:cNvPr>
          <p:cNvSpPr/>
          <p:nvPr/>
        </p:nvSpPr>
        <p:spPr>
          <a:xfrm>
            <a:off x="644321" y="2267826"/>
            <a:ext cx="354792" cy="4528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D4B0FCF-F7F7-4033-853F-A075D34F1AFD}"/>
              </a:ext>
            </a:extLst>
          </p:cNvPr>
          <p:cNvSpPr/>
          <p:nvPr/>
        </p:nvSpPr>
        <p:spPr>
          <a:xfrm>
            <a:off x="1277731" y="850349"/>
            <a:ext cx="534127" cy="6802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550237F-0F5D-4C56-B02E-2EB83C750862}"/>
              </a:ext>
            </a:extLst>
          </p:cNvPr>
          <p:cNvSpPr/>
          <p:nvPr/>
        </p:nvSpPr>
        <p:spPr>
          <a:xfrm>
            <a:off x="999113" y="1889813"/>
            <a:ext cx="354792" cy="4351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FC1E02A9-A3C4-4378-A11C-27A76BF6ED41}"/>
              </a:ext>
            </a:extLst>
          </p:cNvPr>
          <p:cNvSpPr/>
          <p:nvPr/>
        </p:nvSpPr>
        <p:spPr>
          <a:xfrm>
            <a:off x="868041" y="1530577"/>
            <a:ext cx="354792" cy="5832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EFA407B6-5A7C-4C6F-9129-213208281471}"/>
              </a:ext>
            </a:extLst>
          </p:cNvPr>
          <p:cNvSpPr/>
          <p:nvPr/>
        </p:nvSpPr>
        <p:spPr>
          <a:xfrm>
            <a:off x="2662269" y="4538917"/>
            <a:ext cx="513142" cy="829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AE71FE8-38AA-4E0B-B1EC-98486DE1C336}"/>
              </a:ext>
            </a:extLst>
          </p:cNvPr>
          <p:cNvSpPr/>
          <p:nvPr/>
        </p:nvSpPr>
        <p:spPr>
          <a:xfrm rot="13758693">
            <a:off x="1933276" y="4428303"/>
            <a:ext cx="327564" cy="351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9DE064C3-706A-49BA-9D4D-94C056217363}"/>
              </a:ext>
            </a:extLst>
          </p:cNvPr>
          <p:cNvSpPr/>
          <p:nvPr/>
        </p:nvSpPr>
        <p:spPr>
          <a:xfrm rot="13758693">
            <a:off x="2259204" y="4706222"/>
            <a:ext cx="327564" cy="351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24EF8402-5A4B-4D4B-88FC-21511D0F86CE}"/>
              </a:ext>
            </a:extLst>
          </p:cNvPr>
          <p:cNvSpPr/>
          <p:nvPr/>
        </p:nvSpPr>
        <p:spPr>
          <a:xfrm rot="13758693">
            <a:off x="1153274" y="2658928"/>
            <a:ext cx="327564" cy="3518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47521A4-6121-461C-9B6F-C861964C31C5}"/>
              </a:ext>
            </a:extLst>
          </p:cNvPr>
          <p:cNvSpPr/>
          <p:nvPr/>
        </p:nvSpPr>
        <p:spPr>
          <a:xfrm rot="16408305">
            <a:off x="2792045" y="4979701"/>
            <a:ext cx="1096183" cy="7781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22906DA4-5EB3-4899-AEBE-07D3F847F679}"/>
              </a:ext>
            </a:extLst>
          </p:cNvPr>
          <p:cNvSpPr/>
          <p:nvPr/>
        </p:nvSpPr>
        <p:spPr>
          <a:xfrm rot="16200000">
            <a:off x="1148146" y="1918997"/>
            <a:ext cx="1654641" cy="6567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D5785A6-7858-4770-81AF-37A62E16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094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D648AD0-9B8C-41B5-A856-9AB41902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99922" y="1101346"/>
            <a:ext cx="5479367" cy="44576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31D0B49-EBE3-43EA-8623-148F2D0C7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2544" r="13870"/>
          <a:stretch/>
        </p:blipFill>
        <p:spPr>
          <a:xfrm>
            <a:off x="963827" y="1101346"/>
            <a:ext cx="5659395" cy="4457600"/>
          </a:xfrm>
          <a:prstGeom prst="rect">
            <a:avLst/>
          </a:prstGeom>
        </p:spPr>
      </p:pic>
      <p:sp>
        <p:nvSpPr>
          <p:cNvPr id="9" name="Subtítulo 2">
            <a:extLst>
              <a:ext uri="{FF2B5EF4-FFF2-40B4-BE49-F238E27FC236}">
                <a16:creationId xmlns:a16="http://schemas.microsoft.com/office/drawing/2014/main" id="{83CAF318-BD0B-4FB1-BD67-864806E04C9E}"/>
              </a:ext>
            </a:extLst>
          </p:cNvPr>
          <p:cNvSpPr txBox="1">
            <a:spLocks/>
          </p:cNvSpPr>
          <p:nvPr/>
        </p:nvSpPr>
        <p:spPr>
          <a:xfrm>
            <a:off x="1048814" y="343660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Shape of Bells</a:t>
            </a:r>
            <a:endParaRPr lang="pt-BR" dirty="0"/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A02E441-6B25-4C54-977E-534FAA888D38}"/>
              </a:ext>
            </a:extLst>
          </p:cNvPr>
          <p:cNvSpPr txBox="1">
            <a:spLocks/>
          </p:cNvSpPr>
          <p:nvPr/>
        </p:nvSpPr>
        <p:spPr>
          <a:xfrm>
            <a:off x="5047616" y="5858893"/>
            <a:ext cx="6831673" cy="1086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Not a simple shape to analyze mathematically</a:t>
            </a:r>
            <a:endParaRPr lang="pt-BR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DFC68B3-0C17-4DB5-88CC-75795838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8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wbells.com/pages/tuning/images/tuning%20dexter.jpg">
            <a:extLst>
              <a:ext uri="{FF2B5EF4-FFF2-40B4-BE49-F238E27FC236}">
                <a16:creationId xmlns:a16="http://schemas.microsoft.com/office/drawing/2014/main" id="{8A4D452D-81EE-4CF6-B2E6-43540963E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994" y="1064816"/>
            <a:ext cx="2714197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bell tuning graphs">
            <a:extLst>
              <a:ext uri="{FF2B5EF4-FFF2-40B4-BE49-F238E27FC236}">
                <a16:creationId xmlns:a16="http://schemas.microsoft.com/office/drawing/2014/main" id="{E780ECA2-9A6A-4947-8875-DDE428BEC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501" y="1064816"/>
            <a:ext cx="598170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CADDBC65-A6C3-48B5-9468-CFACA999D032}"/>
              </a:ext>
            </a:extLst>
          </p:cNvPr>
          <p:cNvSpPr txBox="1">
            <a:spLocks/>
          </p:cNvSpPr>
          <p:nvPr/>
        </p:nvSpPr>
        <p:spPr>
          <a:xfrm>
            <a:off x="1024980" y="50536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Experimental </a:t>
            </a:r>
            <a:r>
              <a:rPr lang="pt-BR" sz="2800" dirty="0" err="1"/>
              <a:t>Tuning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E98C2D61-3F42-441E-BAC8-B6469F6B9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934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9F2B08B-9C33-401F-A446-4D013ABE826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9150" y="176212"/>
            <a:ext cx="10553700" cy="6505575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1F239CA-CAF1-4BDF-8EA6-E483F71E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048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chladni plates">
            <a:extLst>
              <a:ext uri="{FF2B5EF4-FFF2-40B4-BE49-F238E27FC236}">
                <a16:creationId xmlns:a16="http://schemas.microsoft.com/office/drawing/2014/main" id="{60DF8648-5CA4-4BBB-9BBA-3B025EE8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58" y="715222"/>
            <a:ext cx="4195017" cy="511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chladni plates">
            <a:extLst>
              <a:ext uri="{FF2B5EF4-FFF2-40B4-BE49-F238E27FC236}">
                <a16:creationId xmlns:a16="http://schemas.microsoft.com/office/drawing/2014/main" id="{690E12F4-FAEA-474F-A21C-B52179CF5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375" y="715222"/>
            <a:ext cx="3927412" cy="311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EF485E8-9202-4E2C-9FC2-E1FE970F715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882" y="3901540"/>
            <a:ext cx="2637199" cy="153836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2B9156B-B641-4DA6-A2D5-1574B9C77D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081" y="3901540"/>
            <a:ext cx="2525917" cy="1545019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FBCFC8AB-6C35-49C3-A41D-482A0FC5A843}"/>
              </a:ext>
            </a:extLst>
          </p:cNvPr>
          <p:cNvSpPr txBox="1">
            <a:spLocks/>
          </p:cNvSpPr>
          <p:nvPr/>
        </p:nvSpPr>
        <p:spPr>
          <a:xfrm>
            <a:off x="355024" y="27866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2D </a:t>
            </a:r>
            <a:r>
              <a:rPr lang="pt-BR" sz="2800" dirty="0" err="1"/>
              <a:t>Vibrations</a:t>
            </a:r>
            <a:r>
              <a:rPr lang="pt-BR" sz="2800" dirty="0"/>
              <a:t> – </a:t>
            </a:r>
            <a:r>
              <a:rPr lang="pt-BR" sz="2800" dirty="0" err="1"/>
              <a:t>Chladini’s</a:t>
            </a:r>
            <a:r>
              <a:rPr lang="pt-BR" sz="2800" dirty="0"/>
              <a:t> </a:t>
            </a:r>
            <a:r>
              <a:rPr lang="pt-BR" sz="2800" dirty="0" err="1"/>
              <a:t>Plates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09B2DFB-0E45-47F3-A4A0-D6087850C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6638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E0A4994-3962-4BA0-880B-4D871E01CC6C}"/>
              </a:ext>
            </a:extLst>
          </p:cNvPr>
          <p:cNvSpPr txBox="1">
            <a:spLocks/>
          </p:cNvSpPr>
          <p:nvPr/>
        </p:nvSpPr>
        <p:spPr>
          <a:xfrm>
            <a:off x="355024" y="27866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pt-BR" sz="2800" dirty="0"/>
              <a:t>2D </a:t>
            </a:r>
            <a:r>
              <a:rPr lang="pt-BR" sz="2800" dirty="0" err="1"/>
              <a:t>Vibrations</a:t>
            </a:r>
            <a:r>
              <a:rPr lang="pt-BR" sz="2800" dirty="0"/>
              <a:t> – Bells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3E50C05-80A4-4BE3-9096-0F132E60A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214" y="1196600"/>
            <a:ext cx="6876909" cy="4464799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A916E93-6A18-4D40-BC88-421D1259553B}"/>
              </a:ext>
            </a:extLst>
          </p:cNvPr>
          <p:cNvSpPr txBox="1">
            <a:spLocks/>
          </p:cNvSpPr>
          <p:nvPr/>
        </p:nvSpPr>
        <p:spPr>
          <a:xfrm>
            <a:off x="4065436" y="5468727"/>
            <a:ext cx="6963900" cy="6807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/>
              <a:t>Longitudinal </a:t>
            </a:r>
            <a:r>
              <a:rPr lang="pt-BR" sz="2800" dirty="0" err="1"/>
              <a:t>Modes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7AEC29E8-4F5E-4C78-AC5C-D25FDABC4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E040C-606C-40A3-83FE-C5609C50B9C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0285966"/>
      </p:ext>
    </p:extLst>
  </p:cSld>
  <p:clrMapOvr>
    <a:masterClrMapping/>
  </p:clrMapOvr>
</p:sld>
</file>

<file path=ppt/theme/theme1.xml><?xml version="1.0" encoding="utf-8"?>
<a:theme xmlns:a="http://schemas.openxmlformats.org/drawingml/2006/main" name="Cortar">
  <a:themeElements>
    <a:clrScheme name="Laranja Amare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rtar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rtar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169</Words>
  <Application>Microsoft Macintosh PowerPoint</Application>
  <PresentationFormat>Widescreen</PresentationFormat>
  <Paragraphs>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Calibri</vt:lpstr>
      <vt:lpstr>Century</vt:lpstr>
      <vt:lpstr>Franklin Gothic Book</vt:lpstr>
      <vt:lpstr>Wingdings</vt:lpstr>
      <vt:lpstr>Cortar</vt:lpstr>
      <vt:lpstr>An Introduction To The Physics Behind the Carillon</vt:lpstr>
      <vt:lpstr>The Carillon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The Physics Behind the Carillon</dc:title>
  <dc:creator>Joao Shida</dc:creator>
  <cp:lastModifiedBy>Microsoft Office User</cp:lastModifiedBy>
  <cp:revision>24</cp:revision>
  <dcterms:created xsi:type="dcterms:W3CDTF">2019-09-09T11:57:06Z</dcterms:created>
  <dcterms:modified xsi:type="dcterms:W3CDTF">2019-10-07T14:42:06Z</dcterms:modified>
</cp:coreProperties>
</file>